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8"/>
  </p:notesMasterIdLst>
  <p:sldIdLst>
    <p:sldId id="256" r:id="rId2"/>
    <p:sldId id="274" r:id="rId3"/>
    <p:sldId id="257" r:id="rId4"/>
    <p:sldId id="258" r:id="rId5"/>
    <p:sldId id="259" r:id="rId6"/>
    <p:sldId id="260" r:id="rId7"/>
    <p:sldId id="262" r:id="rId8"/>
    <p:sldId id="261" r:id="rId9"/>
    <p:sldId id="263" r:id="rId10"/>
    <p:sldId id="265" r:id="rId11"/>
    <p:sldId id="266" r:id="rId12"/>
    <p:sldId id="268" r:id="rId13"/>
    <p:sldId id="267" r:id="rId14"/>
    <p:sldId id="269" r:id="rId15"/>
    <p:sldId id="270" r:id="rId16"/>
    <p:sldId id="271" r:id="rId17"/>
    <p:sldId id="272" r:id="rId18"/>
    <p:sldId id="275" r:id="rId19"/>
    <p:sldId id="276" r:id="rId20"/>
    <p:sldId id="279" r:id="rId21"/>
    <p:sldId id="284" r:id="rId22"/>
    <p:sldId id="281" r:id="rId23"/>
    <p:sldId id="282" r:id="rId24"/>
    <p:sldId id="277" r:id="rId25"/>
    <p:sldId id="278" r:id="rId26"/>
    <p:sldId id="283" r:id="rId27"/>
    <p:sldId id="280" r:id="rId28"/>
    <p:sldId id="285" r:id="rId29"/>
    <p:sldId id="286" r:id="rId30"/>
    <p:sldId id="293" r:id="rId31"/>
    <p:sldId id="291" r:id="rId32"/>
    <p:sldId id="287" r:id="rId33"/>
    <p:sldId id="288" r:id="rId34"/>
    <p:sldId id="289" r:id="rId35"/>
    <p:sldId id="290" r:id="rId36"/>
    <p:sldId id="27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Regressor RMSE Evaluation </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Train</c:v>
                </c:pt>
              </c:strCache>
            </c:strRef>
          </c:tx>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Sheet1!$B$2:$B$6</c:f>
              <c:strCache>
                <c:ptCount val="5"/>
                <c:pt idx="0">
                  <c:v>XGBRegressor</c:v>
                </c:pt>
                <c:pt idx="1">
                  <c:v>RandomForestRegressor</c:v>
                </c:pt>
                <c:pt idx="2">
                  <c:v>GradientBoostingRegressor</c:v>
                </c:pt>
                <c:pt idx="3">
                  <c:v>PolynomialFeatures+Ridge</c:v>
                </c:pt>
                <c:pt idx="4">
                  <c:v>SGDRegressor</c:v>
                </c:pt>
              </c:strCache>
            </c:strRef>
          </c:cat>
          <c:val>
            <c:numRef>
              <c:f>Sheet1!$C$2:$C$6</c:f>
              <c:numCache>
                <c:formatCode>General</c:formatCode>
                <c:ptCount val="5"/>
                <c:pt idx="0">
                  <c:v>2.78</c:v>
                </c:pt>
                <c:pt idx="1">
                  <c:v>2.8010000000000002</c:v>
                </c:pt>
                <c:pt idx="2">
                  <c:v>2.83</c:v>
                </c:pt>
                <c:pt idx="3">
                  <c:v>2.9590000000000001</c:v>
                </c:pt>
                <c:pt idx="4">
                  <c:v>3.1549999999999998</c:v>
                </c:pt>
              </c:numCache>
            </c:numRef>
          </c:val>
          <c:extLst>
            <c:ext xmlns:c16="http://schemas.microsoft.com/office/drawing/2014/chart" uri="{C3380CC4-5D6E-409C-BE32-E72D297353CC}">
              <c16:uniqueId val="{00000000-0712-45AB-8384-A9E327930608}"/>
            </c:ext>
          </c:extLst>
        </c:ser>
        <c:ser>
          <c:idx val="1"/>
          <c:order val="1"/>
          <c:tx>
            <c:strRef>
              <c:f>Sheet1!$D$1</c:f>
              <c:strCache>
                <c:ptCount val="1"/>
                <c:pt idx="0">
                  <c:v>Test</c:v>
                </c:pt>
              </c:strCache>
            </c:strRef>
          </c:tx>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Sheet1!$B$2:$B$6</c:f>
              <c:strCache>
                <c:ptCount val="5"/>
                <c:pt idx="0">
                  <c:v>XGBRegressor</c:v>
                </c:pt>
                <c:pt idx="1">
                  <c:v>RandomForestRegressor</c:v>
                </c:pt>
                <c:pt idx="2">
                  <c:v>GradientBoostingRegressor</c:v>
                </c:pt>
                <c:pt idx="3">
                  <c:v>PolynomialFeatures+Ridge</c:v>
                </c:pt>
                <c:pt idx="4">
                  <c:v>SGDRegressor</c:v>
                </c:pt>
              </c:strCache>
            </c:strRef>
          </c:cat>
          <c:val>
            <c:numRef>
              <c:f>Sheet1!$D$2:$D$6</c:f>
              <c:numCache>
                <c:formatCode>General</c:formatCode>
                <c:ptCount val="5"/>
                <c:pt idx="0">
                  <c:v>2.762</c:v>
                </c:pt>
                <c:pt idx="1">
                  <c:v>2.7850000000000001</c:v>
                </c:pt>
                <c:pt idx="2">
                  <c:v>2.8140000000000001</c:v>
                </c:pt>
                <c:pt idx="3">
                  <c:v>2.9409999999999998</c:v>
                </c:pt>
                <c:pt idx="4">
                  <c:v>3.1429999999999998</c:v>
                </c:pt>
              </c:numCache>
            </c:numRef>
          </c:val>
          <c:extLst>
            <c:ext xmlns:c16="http://schemas.microsoft.com/office/drawing/2014/chart" uri="{C3380CC4-5D6E-409C-BE32-E72D297353CC}">
              <c16:uniqueId val="{00000001-0712-45AB-8384-A9E327930608}"/>
            </c:ext>
          </c:extLst>
        </c:ser>
        <c:dLbls>
          <c:showLegendKey val="0"/>
          <c:showVal val="0"/>
          <c:showCatName val="0"/>
          <c:showSerName val="0"/>
          <c:showPercent val="0"/>
          <c:showBubbleSize val="0"/>
        </c:dLbls>
        <c:gapWidth val="100"/>
        <c:overlap val="-24"/>
        <c:axId val="495597320"/>
        <c:axId val="495597648"/>
      </c:barChart>
      <c:catAx>
        <c:axId val="495597320"/>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Regressor</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495597648"/>
        <c:crosses val="autoZero"/>
        <c:auto val="1"/>
        <c:lblAlgn val="ctr"/>
        <c:lblOffset val="100"/>
        <c:noMultiLvlLbl val="0"/>
      </c:catAx>
      <c:valAx>
        <c:axId val="49559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RMSE</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559732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1"/>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RMSE</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Sheet1!$B$3:$B$5</c:f>
              <c:strCache>
                <c:ptCount val="3"/>
                <c:pt idx="0">
                  <c:v>Base Model</c:v>
                </c:pt>
                <c:pt idx="1">
                  <c:v>Phase 1</c:v>
                </c:pt>
                <c:pt idx="2">
                  <c:v>Phase 2</c:v>
                </c:pt>
              </c:strCache>
            </c:strRef>
          </c:cat>
          <c:val>
            <c:numRef>
              <c:f>Sheet1!$C$3:$C$5</c:f>
              <c:numCache>
                <c:formatCode>General</c:formatCode>
                <c:ptCount val="3"/>
                <c:pt idx="0">
                  <c:v>6.18</c:v>
                </c:pt>
                <c:pt idx="1">
                  <c:v>4.8</c:v>
                </c:pt>
                <c:pt idx="2">
                  <c:v>4.45</c:v>
                </c:pt>
              </c:numCache>
            </c:numRef>
          </c:val>
          <c:smooth val="0"/>
          <c:extLst>
            <c:ext xmlns:c16="http://schemas.microsoft.com/office/drawing/2014/chart" uri="{C3380CC4-5D6E-409C-BE32-E72D297353CC}">
              <c16:uniqueId val="{00000000-D1B3-4755-A20C-1CA750D3A476}"/>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80858792"/>
        <c:axId val="480860104"/>
      </c:lineChart>
      <c:catAx>
        <c:axId val="48085879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80860104"/>
        <c:crosses val="autoZero"/>
        <c:auto val="1"/>
        <c:lblAlgn val="ctr"/>
        <c:lblOffset val="100"/>
        <c:noMultiLvlLbl val="0"/>
      </c:catAx>
      <c:valAx>
        <c:axId val="480860104"/>
        <c:scaling>
          <c:orientation val="minMax"/>
        </c:scaling>
        <c:delete val="1"/>
        <c:axPos val="l"/>
        <c:numFmt formatCode="General" sourceLinked="1"/>
        <c:majorTickMark val="none"/>
        <c:minorTickMark val="none"/>
        <c:tickLblPos val="nextTo"/>
        <c:crossAx val="48085879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7294985234677513"/>
          <c:y val="3.661979141136136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Sheet2!$G$12</c:f>
              <c:strCache>
                <c:ptCount val="1"/>
                <c:pt idx="0">
                  <c:v>RMSE</c:v>
                </c:pt>
              </c:strCache>
            </c:strRef>
          </c:tx>
          <c:spPr>
            <a:ln w="22225" cap="rnd" cmpd="sng" algn="ctr">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Sheet2!$F$13:$F$16</c:f>
              <c:strCache>
                <c:ptCount val="4"/>
                <c:pt idx="0">
                  <c:v>Base Model</c:v>
                </c:pt>
                <c:pt idx="1">
                  <c:v>Phase 1</c:v>
                </c:pt>
                <c:pt idx="2">
                  <c:v>Phase 2</c:v>
                </c:pt>
                <c:pt idx="3">
                  <c:v>Phase 3</c:v>
                </c:pt>
              </c:strCache>
            </c:strRef>
          </c:cat>
          <c:val>
            <c:numRef>
              <c:f>Sheet2!$G$13:$G$16</c:f>
              <c:numCache>
                <c:formatCode>General</c:formatCode>
                <c:ptCount val="4"/>
                <c:pt idx="0">
                  <c:v>6.18</c:v>
                </c:pt>
                <c:pt idx="1">
                  <c:v>4.8</c:v>
                </c:pt>
                <c:pt idx="2">
                  <c:v>4.45</c:v>
                </c:pt>
                <c:pt idx="3">
                  <c:v>4.96</c:v>
                </c:pt>
              </c:numCache>
            </c:numRef>
          </c:val>
          <c:smooth val="0"/>
          <c:extLst>
            <c:ext xmlns:c16="http://schemas.microsoft.com/office/drawing/2014/chart" uri="{C3380CC4-5D6E-409C-BE32-E72D297353CC}">
              <c16:uniqueId val="{00000000-D00D-482F-BAE0-EFA6F1292B96}"/>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89515568"/>
        <c:axId val="489515896"/>
      </c:lineChart>
      <c:catAx>
        <c:axId val="489515568"/>
        <c:scaling>
          <c:orientation val="minMax"/>
        </c:scaling>
        <c:delete val="0"/>
        <c:axPos val="b"/>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89515896"/>
        <c:crosses val="autoZero"/>
        <c:auto val="1"/>
        <c:lblAlgn val="ctr"/>
        <c:lblOffset val="100"/>
        <c:noMultiLvlLbl val="0"/>
      </c:catAx>
      <c:valAx>
        <c:axId val="489515896"/>
        <c:scaling>
          <c:orientation val="minMax"/>
        </c:scaling>
        <c:delete val="1"/>
        <c:axPos val="l"/>
        <c:numFmt formatCode="General" sourceLinked="1"/>
        <c:majorTickMark val="out"/>
        <c:minorTickMark val="none"/>
        <c:tickLblPos val="nextTo"/>
        <c:crossAx val="489515568"/>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67970A-5451-4C8F-A997-571FCECD0129}" type="doc">
      <dgm:prSet loTypeId="urn:microsoft.com/office/officeart/2005/8/layout/cycle3" loCatId="cycle" qsTypeId="urn:microsoft.com/office/officeart/2005/8/quickstyle/simple2" qsCatId="simple" csTypeId="urn:microsoft.com/office/officeart/2005/8/colors/accent2_2" csCatId="accent2" phldr="1"/>
      <dgm:spPr/>
      <dgm:t>
        <a:bodyPr/>
        <a:lstStyle/>
        <a:p>
          <a:endParaRPr lang="en-US"/>
        </a:p>
      </dgm:t>
    </dgm:pt>
    <dgm:pt modelId="{734C2623-1E0E-43D7-AF28-92689516E323}">
      <dgm:prSet phldrT="[Text]"/>
      <dgm:spPr/>
      <dgm:t>
        <a:bodyPr/>
        <a:lstStyle/>
        <a:p>
          <a:r>
            <a:rPr lang="en-US"/>
            <a:t>Exploratory Data Analysis </a:t>
          </a:r>
          <a:endParaRPr lang="en-US" dirty="0"/>
        </a:p>
      </dgm:t>
    </dgm:pt>
    <dgm:pt modelId="{A3C3DF67-42C0-493A-ADE0-5AEF02F6F2FA}" type="parTrans" cxnId="{51044C89-8631-4910-9DDB-E32FD4791A29}">
      <dgm:prSet/>
      <dgm:spPr/>
      <dgm:t>
        <a:bodyPr/>
        <a:lstStyle/>
        <a:p>
          <a:endParaRPr lang="en-US"/>
        </a:p>
      </dgm:t>
    </dgm:pt>
    <dgm:pt modelId="{185AA5E3-1644-457C-BF55-6CD8116E5E26}" type="sibTrans" cxnId="{51044C89-8631-4910-9DDB-E32FD4791A29}">
      <dgm:prSet/>
      <dgm:spPr/>
      <dgm:t>
        <a:bodyPr/>
        <a:lstStyle/>
        <a:p>
          <a:endParaRPr lang="en-US"/>
        </a:p>
      </dgm:t>
    </dgm:pt>
    <dgm:pt modelId="{95EAC6FA-84B4-4872-9AB7-75F2A4CB9862}">
      <dgm:prSet/>
      <dgm:spPr/>
      <dgm:t>
        <a:bodyPr/>
        <a:lstStyle/>
        <a:p>
          <a:r>
            <a:rPr lang="en-US" dirty="0"/>
            <a:t>Data Preparation</a:t>
          </a:r>
        </a:p>
      </dgm:t>
    </dgm:pt>
    <dgm:pt modelId="{1E9EA7E3-B6B0-4CF7-89E6-9F6D7DAF2DDB}" type="parTrans" cxnId="{18E7C726-6B0F-46F1-AA0F-C7B80D44BDBF}">
      <dgm:prSet/>
      <dgm:spPr/>
      <dgm:t>
        <a:bodyPr/>
        <a:lstStyle/>
        <a:p>
          <a:endParaRPr lang="en-US"/>
        </a:p>
      </dgm:t>
    </dgm:pt>
    <dgm:pt modelId="{98E7E4D0-4254-4470-A9EE-F27A8D5F3C62}" type="sibTrans" cxnId="{18E7C726-6B0F-46F1-AA0F-C7B80D44BDBF}">
      <dgm:prSet/>
      <dgm:spPr/>
      <dgm:t>
        <a:bodyPr/>
        <a:lstStyle/>
        <a:p>
          <a:endParaRPr lang="en-US"/>
        </a:p>
      </dgm:t>
    </dgm:pt>
    <dgm:pt modelId="{84C54A12-C83A-465C-BDC6-FB5586449485}">
      <dgm:prSet/>
      <dgm:spPr/>
      <dgm:t>
        <a:bodyPr/>
        <a:lstStyle/>
        <a:p>
          <a:r>
            <a:rPr lang="en-US" dirty="0"/>
            <a:t>Feature Engineering </a:t>
          </a:r>
        </a:p>
      </dgm:t>
    </dgm:pt>
    <dgm:pt modelId="{4B35EA33-C31A-4F32-809D-169B4C027C2F}" type="parTrans" cxnId="{E1E39F6D-9BA1-42C0-A9EC-23D5A3064937}">
      <dgm:prSet/>
      <dgm:spPr/>
      <dgm:t>
        <a:bodyPr/>
        <a:lstStyle/>
        <a:p>
          <a:endParaRPr lang="en-US"/>
        </a:p>
      </dgm:t>
    </dgm:pt>
    <dgm:pt modelId="{16763A9B-DC0C-4E5F-919E-2682A3DB64C8}" type="sibTrans" cxnId="{E1E39F6D-9BA1-42C0-A9EC-23D5A3064937}">
      <dgm:prSet/>
      <dgm:spPr/>
      <dgm:t>
        <a:bodyPr/>
        <a:lstStyle/>
        <a:p>
          <a:endParaRPr lang="en-US"/>
        </a:p>
      </dgm:t>
    </dgm:pt>
    <dgm:pt modelId="{4C0B43D7-E64F-4A76-8E9D-08A3F615A0D9}">
      <dgm:prSet/>
      <dgm:spPr/>
      <dgm:t>
        <a:bodyPr/>
        <a:lstStyle/>
        <a:p>
          <a:r>
            <a:rPr lang="en-US" dirty="0"/>
            <a:t>Model evaluation </a:t>
          </a:r>
        </a:p>
      </dgm:t>
    </dgm:pt>
    <dgm:pt modelId="{2F9EECDF-8475-41F1-8C7F-99B239FCF237}" type="parTrans" cxnId="{C05E1C20-F00F-4A75-9899-A12512E1A9DA}">
      <dgm:prSet/>
      <dgm:spPr/>
      <dgm:t>
        <a:bodyPr/>
        <a:lstStyle/>
        <a:p>
          <a:endParaRPr lang="en-US"/>
        </a:p>
      </dgm:t>
    </dgm:pt>
    <dgm:pt modelId="{1605EDD9-80C8-4B5E-9B76-BF67ABA51426}" type="sibTrans" cxnId="{C05E1C20-F00F-4A75-9899-A12512E1A9DA}">
      <dgm:prSet/>
      <dgm:spPr/>
      <dgm:t>
        <a:bodyPr/>
        <a:lstStyle/>
        <a:p>
          <a:endParaRPr lang="en-US"/>
        </a:p>
      </dgm:t>
    </dgm:pt>
    <dgm:pt modelId="{6E297429-DC99-45EB-B229-129628A46633}">
      <dgm:prSet/>
      <dgm:spPr/>
      <dgm:t>
        <a:bodyPr/>
        <a:lstStyle/>
        <a:p>
          <a:r>
            <a:rPr lang="en-US" dirty="0"/>
            <a:t>Model Optimization </a:t>
          </a:r>
        </a:p>
      </dgm:t>
    </dgm:pt>
    <dgm:pt modelId="{76CC4751-5F6C-4F37-8E13-C2F60373C315}" type="parTrans" cxnId="{D6FD0674-409A-4174-A5A0-93E267F0D026}">
      <dgm:prSet/>
      <dgm:spPr/>
      <dgm:t>
        <a:bodyPr/>
        <a:lstStyle/>
        <a:p>
          <a:endParaRPr lang="en-US"/>
        </a:p>
      </dgm:t>
    </dgm:pt>
    <dgm:pt modelId="{8321B640-ED30-4D8C-9883-E6B34B7403F3}" type="sibTrans" cxnId="{D6FD0674-409A-4174-A5A0-93E267F0D026}">
      <dgm:prSet/>
      <dgm:spPr/>
      <dgm:t>
        <a:bodyPr/>
        <a:lstStyle/>
        <a:p>
          <a:endParaRPr lang="en-US"/>
        </a:p>
      </dgm:t>
    </dgm:pt>
    <dgm:pt modelId="{86770DCA-F3DD-4F57-AA3B-61139809291A}">
      <dgm:prSet/>
      <dgm:spPr/>
      <dgm:t>
        <a:bodyPr/>
        <a:lstStyle/>
        <a:p>
          <a:r>
            <a:rPr lang="en-US" dirty="0"/>
            <a:t>Pipeline Execution</a:t>
          </a:r>
        </a:p>
      </dgm:t>
    </dgm:pt>
    <dgm:pt modelId="{096E6417-7357-40DF-896E-A27B290C6D0C}" type="parTrans" cxnId="{726C9904-A793-4383-9C32-1CDB86C5F91A}">
      <dgm:prSet/>
      <dgm:spPr/>
      <dgm:t>
        <a:bodyPr/>
        <a:lstStyle/>
        <a:p>
          <a:endParaRPr lang="en-US"/>
        </a:p>
      </dgm:t>
    </dgm:pt>
    <dgm:pt modelId="{EEEAE266-5480-4686-ACCF-7B35AF7CEFEB}" type="sibTrans" cxnId="{726C9904-A793-4383-9C32-1CDB86C5F91A}">
      <dgm:prSet/>
      <dgm:spPr/>
      <dgm:t>
        <a:bodyPr/>
        <a:lstStyle/>
        <a:p>
          <a:endParaRPr lang="en-US"/>
        </a:p>
      </dgm:t>
    </dgm:pt>
    <dgm:pt modelId="{B284DC37-573B-4949-8029-7812357289BA}" type="pres">
      <dgm:prSet presAssocID="{0567970A-5451-4C8F-A997-571FCECD0129}" presName="Name0" presStyleCnt="0">
        <dgm:presLayoutVars>
          <dgm:dir/>
          <dgm:resizeHandles val="exact"/>
        </dgm:presLayoutVars>
      </dgm:prSet>
      <dgm:spPr/>
    </dgm:pt>
    <dgm:pt modelId="{F50285C2-9D33-4593-8273-05C8B0839BA2}" type="pres">
      <dgm:prSet presAssocID="{0567970A-5451-4C8F-A997-571FCECD0129}" presName="cycle" presStyleCnt="0"/>
      <dgm:spPr/>
    </dgm:pt>
    <dgm:pt modelId="{9A4DB2B4-485C-4152-9BDE-84AE8F6E5423}" type="pres">
      <dgm:prSet presAssocID="{734C2623-1E0E-43D7-AF28-92689516E323}" presName="nodeFirstNode" presStyleLbl="node1" presStyleIdx="0" presStyleCnt="6">
        <dgm:presLayoutVars>
          <dgm:bulletEnabled val="1"/>
        </dgm:presLayoutVars>
      </dgm:prSet>
      <dgm:spPr/>
    </dgm:pt>
    <dgm:pt modelId="{DB7CE45C-52B4-4F12-8B58-D0AE0C5B08E5}" type="pres">
      <dgm:prSet presAssocID="{185AA5E3-1644-457C-BF55-6CD8116E5E26}" presName="sibTransFirstNode" presStyleLbl="bgShp" presStyleIdx="0" presStyleCnt="1"/>
      <dgm:spPr/>
    </dgm:pt>
    <dgm:pt modelId="{88EB9458-609B-4A62-8078-0CE688E5C820}" type="pres">
      <dgm:prSet presAssocID="{95EAC6FA-84B4-4872-9AB7-75F2A4CB9862}" presName="nodeFollowingNodes" presStyleLbl="node1" presStyleIdx="1" presStyleCnt="6">
        <dgm:presLayoutVars>
          <dgm:bulletEnabled val="1"/>
        </dgm:presLayoutVars>
      </dgm:prSet>
      <dgm:spPr/>
    </dgm:pt>
    <dgm:pt modelId="{3438E913-8710-49B2-A241-182B5F04EC21}" type="pres">
      <dgm:prSet presAssocID="{84C54A12-C83A-465C-BDC6-FB5586449485}" presName="nodeFollowingNodes" presStyleLbl="node1" presStyleIdx="2" presStyleCnt="6">
        <dgm:presLayoutVars>
          <dgm:bulletEnabled val="1"/>
        </dgm:presLayoutVars>
      </dgm:prSet>
      <dgm:spPr/>
    </dgm:pt>
    <dgm:pt modelId="{CF34CA62-1F20-46E9-8BAE-C18ABC19697A}" type="pres">
      <dgm:prSet presAssocID="{4C0B43D7-E64F-4A76-8E9D-08A3F615A0D9}" presName="nodeFollowingNodes" presStyleLbl="node1" presStyleIdx="3" presStyleCnt="6">
        <dgm:presLayoutVars>
          <dgm:bulletEnabled val="1"/>
        </dgm:presLayoutVars>
      </dgm:prSet>
      <dgm:spPr/>
    </dgm:pt>
    <dgm:pt modelId="{51EA5CCA-8F6D-4774-AD13-E412854615F0}" type="pres">
      <dgm:prSet presAssocID="{6E297429-DC99-45EB-B229-129628A46633}" presName="nodeFollowingNodes" presStyleLbl="node1" presStyleIdx="4" presStyleCnt="6">
        <dgm:presLayoutVars>
          <dgm:bulletEnabled val="1"/>
        </dgm:presLayoutVars>
      </dgm:prSet>
      <dgm:spPr/>
    </dgm:pt>
    <dgm:pt modelId="{EA9FC1E9-5A3E-4A53-B860-2BB3B8EAFD3C}" type="pres">
      <dgm:prSet presAssocID="{86770DCA-F3DD-4F57-AA3B-61139809291A}" presName="nodeFollowingNodes" presStyleLbl="node1" presStyleIdx="5" presStyleCnt="6">
        <dgm:presLayoutVars>
          <dgm:bulletEnabled val="1"/>
        </dgm:presLayoutVars>
      </dgm:prSet>
      <dgm:spPr/>
    </dgm:pt>
  </dgm:ptLst>
  <dgm:cxnLst>
    <dgm:cxn modelId="{726C9904-A793-4383-9C32-1CDB86C5F91A}" srcId="{0567970A-5451-4C8F-A997-571FCECD0129}" destId="{86770DCA-F3DD-4F57-AA3B-61139809291A}" srcOrd="5" destOrd="0" parTransId="{096E6417-7357-40DF-896E-A27B290C6D0C}" sibTransId="{EEEAE266-5480-4686-ACCF-7B35AF7CEFEB}"/>
    <dgm:cxn modelId="{C05E1C20-F00F-4A75-9899-A12512E1A9DA}" srcId="{0567970A-5451-4C8F-A997-571FCECD0129}" destId="{4C0B43D7-E64F-4A76-8E9D-08A3F615A0D9}" srcOrd="3" destOrd="0" parTransId="{2F9EECDF-8475-41F1-8C7F-99B239FCF237}" sibTransId="{1605EDD9-80C8-4B5E-9B76-BF67ABA51426}"/>
    <dgm:cxn modelId="{18E7C726-6B0F-46F1-AA0F-C7B80D44BDBF}" srcId="{0567970A-5451-4C8F-A997-571FCECD0129}" destId="{95EAC6FA-84B4-4872-9AB7-75F2A4CB9862}" srcOrd="1" destOrd="0" parTransId="{1E9EA7E3-B6B0-4CF7-89E6-9F6D7DAF2DDB}" sibTransId="{98E7E4D0-4254-4470-A9EE-F27A8D5F3C62}"/>
    <dgm:cxn modelId="{5A4A8F2B-017C-41BC-A7EE-547EA18B199E}" type="presOf" srcId="{4C0B43D7-E64F-4A76-8E9D-08A3F615A0D9}" destId="{CF34CA62-1F20-46E9-8BAE-C18ABC19697A}" srcOrd="0" destOrd="0" presId="urn:microsoft.com/office/officeart/2005/8/layout/cycle3"/>
    <dgm:cxn modelId="{81932D37-F998-476C-9941-36F0480731E0}" type="presOf" srcId="{734C2623-1E0E-43D7-AF28-92689516E323}" destId="{9A4DB2B4-485C-4152-9BDE-84AE8F6E5423}" srcOrd="0" destOrd="0" presId="urn:microsoft.com/office/officeart/2005/8/layout/cycle3"/>
    <dgm:cxn modelId="{F8A1A03B-C15F-4EB6-B6B9-B19DCE8CF3E8}" type="presOf" srcId="{84C54A12-C83A-465C-BDC6-FB5586449485}" destId="{3438E913-8710-49B2-A241-182B5F04EC21}" srcOrd="0" destOrd="0" presId="urn:microsoft.com/office/officeart/2005/8/layout/cycle3"/>
    <dgm:cxn modelId="{E1E39F6D-9BA1-42C0-A9EC-23D5A3064937}" srcId="{0567970A-5451-4C8F-A997-571FCECD0129}" destId="{84C54A12-C83A-465C-BDC6-FB5586449485}" srcOrd="2" destOrd="0" parTransId="{4B35EA33-C31A-4F32-809D-169B4C027C2F}" sibTransId="{16763A9B-DC0C-4E5F-919E-2682A3DB64C8}"/>
    <dgm:cxn modelId="{D6FD0674-409A-4174-A5A0-93E267F0D026}" srcId="{0567970A-5451-4C8F-A997-571FCECD0129}" destId="{6E297429-DC99-45EB-B229-129628A46633}" srcOrd="4" destOrd="0" parTransId="{76CC4751-5F6C-4F37-8E13-C2F60373C315}" sibTransId="{8321B640-ED30-4D8C-9883-E6B34B7403F3}"/>
    <dgm:cxn modelId="{51044C89-8631-4910-9DDB-E32FD4791A29}" srcId="{0567970A-5451-4C8F-A997-571FCECD0129}" destId="{734C2623-1E0E-43D7-AF28-92689516E323}" srcOrd="0" destOrd="0" parTransId="{A3C3DF67-42C0-493A-ADE0-5AEF02F6F2FA}" sibTransId="{185AA5E3-1644-457C-BF55-6CD8116E5E26}"/>
    <dgm:cxn modelId="{86EE658F-7326-438B-976A-DA44DF465ACF}" type="presOf" srcId="{95EAC6FA-84B4-4872-9AB7-75F2A4CB9862}" destId="{88EB9458-609B-4A62-8078-0CE688E5C820}" srcOrd="0" destOrd="0" presId="urn:microsoft.com/office/officeart/2005/8/layout/cycle3"/>
    <dgm:cxn modelId="{B7309593-0EAC-4508-A444-A352F666B837}" type="presOf" srcId="{6E297429-DC99-45EB-B229-129628A46633}" destId="{51EA5CCA-8F6D-4774-AD13-E412854615F0}" srcOrd="0" destOrd="0" presId="urn:microsoft.com/office/officeart/2005/8/layout/cycle3"/>
    <dgm:cxn modelId="{11CC88BE-4B03-4D55-ABC8-74DB293E4092}" type="presOf" srcId="{86770DCA-F3DD-4F57-AA3B-61139809291A}" destId="{EA9FC1E9-5A3E-4A53-B860-2BB3B8EAFD3C}" srcOrd="0" destOrd="0" presId="urn:microsoft.com/office/officeart/2005/8/layout/cycle3"/>
    <dgm:cxn modelId="{C04D86EA-5B7E-4EC9-93BD-DDD282D4D1A0}" type="presOf" srcId="{0567970A-5451-4C8F-A997-571FCECD0129}" destId="{B284DC37-573B-4949-8029-7812357289BA}" srcOrd="0" destOrd="0" presId="urn:microsoft.com/office/officeart/2005/8/layout/cycle3"/>
    <dgm:cxn modelId="{9BB09FF3-CEEC-4D9F-9776-65EFE6C8E22A}" type="presOf" srcId="{185AA5E3-1644-457C-BF55-6CD8116E5E26}" destId="{DB7CE45C-52B4-4F12-8B58-D0AE0C5B08E5}" srcOrd="0" destOrd="0" presId="urn:microsoft.com/office/officeart/2005/8/layout/cycle3"/>
    <dgm:cxn modelId="{23A8D85E-50F0-4AE2-BAE2-ACDDF7B76AB0}" type="presParOf" srcId="{B284DC37-573B-4949-8029-7812357289BA}" destId="{F50285C2-9D33-4593-8273-05C8B0839BA2}" srcOrd="0" destOrd="0" presId="urn:microsoft.com/office/officeart/2005/8/layout/cycle3"/>
    <dgm:cxn modelId="{D5FDB0D6-49ED-4F96-9BF3-1DC81E839CF6}" type="presParOf" srcId="{F50285C2-9D33-4593-8273-05C8B0839BA2}" destId="{9A4DB2B4-485C-4152-9BDE-84AE8F6E5423}" srcOrd="0" destOrd="0" presId="urn:microsoft.com/office/officeart/2005/8/layout/cycle3"/>
    <dgm:cxn modelId="{12CD0EF2-F95A-41DC-B9C1-C9A42B074DB0}" type="presParOf" srcId="{F50285C2-9D33-4593-8273-05C8B0839BA2}" destId="{DB7CE45C-52B4-4F12-8B58-D0AE0C5B08E5}" srcOrd="1" destOrd="0" presId="urn:microsoft.com/office/officeart/2005/8/layout/cycle3"/>
    <dgm:cxn modelId="{70F65F7F-5DD5-4EB8-9FB8-3BCEF4D23478}" type="presParOf" srcId="{F50285C2-9D33-4593-8273-05C8B0839BA2}" destId="{88EB9458-609B-4A62-8078-0CE688E5C820}" srcOrd="2" destOrd="0" presId="urn:microsoft.com/office/officeart/2005/8/layout/cycle3"/>
    <dgm:cxn modelId="{CC857508-EF67-419E-A3AC-F726AF297895}" type="presParOf" srcId="{F50285C2-9D33-4593-8273-05C8B0839BA2}" destId="{3438E913-8710-49B2-A241-182B5F04EC21}" srcOrd="3" destOrd="0" presId="urn:microsoft.com/office/officeart/2005/8/layout/cycle3"/>
    <dgm:cxn modelId="{7744C1B9-D083-44C6-B6CF-12A431A5DD9C}" type="presParOf" srcId="{F50285C2-9D33-4593-8273-05C8B0839BA2}" destId="{CF34CA62-1F20-46E9-8BAE-C18ABC19697A}" srcOrd="4" destOrd="0" presId="urn:microsoft.com/office/officeart/2005/8/layout/cycle3"/>
    <dgm:cxn modelId="{EBCA21D7-3970-4C9D-AF3C-467BEF0AF0DC}" type="presParOf" srcId="{F50285C2-9D33-4593-8273-05C8B0839BA2}" destId="{51EA5CCA-8F6D-4774-AD13-E412854615F0}" srcOrd="5" destOrd="0" presId="urn:microsoft.com/office/officeart/2005/8/layout/cycle3"/>
    <dgm:cxn modelId="{081BAFA5-8202-4855-B309-8DE9BE919565}" type="presParOf" srcId="{F50285C2-9D33-4593-8273-05C8B0839BA2}" destId="{EA9FC1E9-5A3E-4A53-B860-2BB3B8EAFD3C}"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E7B535-5C33-455B-B948-7F72394B7250}"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71897D30-1F99-487E-BAB2-8F843B6241B3}">
      <dgm:prSet phldrT="[Text]"/>
      <dgm:spPr/>
      <dgm:t>
        <a:bodyPr/>
        <a:lstStyle/>
        <a:p>
          <a:r>
            <a:rPr lang="en-US" dirty="0"/>
            <a:t>Data Clean Up</a:t>
          </a:r>
        </a:p>
      </dgm:t>
    </dgm:pt>
    <dgm:pt modelId="{51078237-8042-49E7-8845-D59CF23BC1C6}" type="parTrans" cxnId="{D2AA244A-7534-436F-B35E-E0026386A05D}">
      <dgm:prSet/>
      <dgm:spPr/>
      <dgm:t>
        <a:bodyPr/>
        <a:lstStyle/>
        <a:p>
          <a:endParaRPr lang="en-US"/>
        </a:p>
      </dgm:t>
    </dgm:pt>
    <dgm:pt modelId="{DDFFDE6A-A088-4E3F-9957-B8ED9D00DEEC}" type="sibTrans" cxnId="{D2AA244A-7534-436F-B35E-E0026386A05D}">
      <dgm:prSet/>
      <dgm:spPr/>
      <dgm:t>
        <a:bodyPr/>
        <a:lstStyle/>
        <a:p>
          <a:endParaRPr lang="en-US"/>
        </a:p>
      </dgm:t>
    </dgm:pt>
    <dgm:pt modelId="{A13FF58E-D3DE-4292-B10D-21A2E3074892}">
      <dgm:prSet phldrT="[Text]"/>
      <dgm:spPr/>
      <dgm:t>
        <a:bodyPr/>
        <a:lstStyle/>
        <a:p>
          <a:r>
            <a:rPr lang="en-US" dirty="0"/>
            <a:t>Feature Engineering</a:t>
          </a:r>
        </a:p>
      </dgm:t>
    </dgm:pt>
    <dgm:pt modelId="{F2610B64-3C51-4A4C-9FB1-AD08AD20D437}" type="parTrans" cxnId="{76138F7A-2333-40E5-949C-0765438547D0}">
      <dgm:prSet/>
      <dgm:spPr/>
      <dgm:t>
        <a:bodyPr/>
        <a:lstStyle/>
        <a:p>
          <a:endParaRPr lang="en-US"/>
        </a:p>
      </dgm:t>
    </dgm:pt>
    <dgm:pt modelId="{7D38C335-3644-487A-AD81-31F92F0AEB5C}" type="sibTrans" cxnId="{76138F7A-2333-40E5-949C-0765438547D0}">
      <dgm:prSet/>
      <dgm:spPr/>
      <dgm:t>
        <a:bodyPr/>
        <a:lstStyle/>
        <a:p>
          <a:endParaRPr lang="en-US"/>
        </a:p>
      </dgm:t>
    </dgm:pt>
    <dgm:pt modelId="{FA0EB34E-A843-4925-9E4C-4D8D2F6CB442}">
      <dgm:prSet phldrT="[Text]"/>
      <dgm:spPr/>
      <dgm:t>
        <a:bodyPr/>
        <a:lstStyle/>
        <a:p>
          <a:r>
            <a:rPr lang="en-US" dirty="0"/>
            <a:t>Data Clean Up</a:t>
          </a:r>
        </a:p>
      </dgm:t>
    </dgm:pt>
    <dgm:pt modelId="{B8ADD9AB-9A09-4781-913B-B8AC9DB1E392}" type="parTrans" cxnId="{A14EE508-E3D0-43CE-B853-E3A019F4571D}">
      <dgm:prSet/>
      <dgm:spPr/>
      <dgm:t>
        <a:bodyPr/>
        <a:lstStyle/>
        <a:p>
          <a:endParaRPr lang="en-US"/>
        </a:p>
      </dgm:t>
    </dgm:pt>
    <dgm:pt modelId="{7CA9A6BA-A2F4-4D72-8143-5335896EBC10}" type="sibTrans" cxnId="{A14EE508-E3D0-43CE-B853-E3A019F4571D}">
      <dgm:prSet/>
      <dgm:spPr/>
      <dgm:t>
        <a:bodyPr/>
        <a:lstStyle/>
        <a:p>
          <a:endParaRPr lang="en-US"/>
        </a:p>
      </dgm:t>
    </dgm:pt>
    <dgm:pt modelId="{B4797ED4-2E6B-489D-AA7E-078662CA1C45}" type="pres">
      <dgm:prSet presAssocID="{85E7B535-5C33-455B-B948-7F72394B7250}" presName="diagram" presStyleCnt="0">
        <dgm:presLayoutVars>
          <dgm:dir/>
          <dgm:resizeHandles/>
        </dgm:presLayoutVars>
      </dgm:prSet>
      <dgm:spPr/>
    </dgm:pt>
    <dgm:pt modelId="{2BA96816-C6B4-4AAD-86A5-F80A454D7B39}" type="pres">
      <dgm:prSet presAssocID="{71897D30-1F99-487E-BAB2-8F843B6241B3}" presName="firstNode" presStyleLbl="node1" presStyleIdx="0" presStyleCnt="3">
        <dgm:presLayoutVars>
          <dgm:bulletEnabled val="1"/>
        </dgm:presLayoutVars>
      </dgm:prSet>
      <dgm:spPr/>
    </dgm:pt>
    <dgm:pt modelId="{E3554839-0980-43CA-B2E5-5E1BB2AE43A1}" type="pres">
      <dgm:prSet presAssocID="{DDFFDE6A-A088-4E3F-9957-B8ED9D00DEEC}" presName="sibTrans" presStyleLbl="sibTrans2D1" presStyleIdx="0" presStyleCnt="2"/>
      <dgm:spPr/>
    </dgm:pt>
    <dgm:pt modelId="{7CF1F642-1E17-42E8-AC1E-49BD15C5ED7B}" type="pres">
      <dgm:prSet presAssocID="{A13FF58E-D3DE-4292-B10D-21A2E3074892}" presName="middleNode" presStyleCnt="0"/>
      <dgm:spPr/>
    </dgm:pt>
    <dgm:pt modelId="{7EC14DB2-6974-44B8-9C4A-E478BFC78E31}" type="pres">
      <dgm:prSet presAssocID="{A13FF58E-D3DE-4292-B10D-21A2E3074892}" presName="padding" presStyleLbl="node1" presStyleIdx="0" presStyleCnt="3"/>
      <dgm:spPr/>
    </dgm:pt>
    <dgm:pt modelId="{0B3D318D-70B7-4427-A3A8-ACCDFECA4DF4}" type="pres">
      <dgm:prSet presAssocID="{A13FF58E-D3DE-4292-B10D-21A2E3074892}" presName="shape" presStyleLbl="node1" presStyleIdx="1" presStyleCnt="3">
        <dgm:presLayoutVars>
          <dgm:bulletEnabled val="1"/>
        </dgm:presLayoutVars>
      </dgm:prSet>
      <dgm:spPr/>
    </dgm:pt>
    <dgm:pt modelId="{75BDB1DB-0696-4AE7-B800-9042B83D1FB0}" type="pres">
      <dgm:prSet presAssocID="{7D38C335-3644-487A-AD81-31F92F0AEB5C}" presName="sibTrans" presStyleLbl="sibTrans2D1" presStyleIdx="1" presStyleCnt="2"/>
      <dgm:spPr/>
    </dgm:pt>
    <dgm:pt modelId="{B8BA4A62-4108-4F6B-9F34-A3E077792F08}" type="pres">
      <dgm:prSet presAssocID="{FA0EB34E-A843-4925-9E4C-4D8D2F6CB442}" presName="lastNode" presStyleLbl="node1" presStyleIdx="2" presStyleCnt="3">
        <dgm:presLayoutVars>
          <dgm:bulletEnabled val="1"/>
        </dgm:presLayoutVars>
      </dgm:prSet>
      <dgm:spPr/>
    </dgm:pt>
  </dgm:ptLst>
  <dgm:cxnLst>
    <dgm:cxn modelId="{A14EE508-E3D0-43CE-B853-E3A019F4571D}" srcId="{85E7B535-5C33-455B-B948-7F72394B7250}" destId="{FA0EB34E-A843-4925-9E4C-4D8D2F6CB442}" srcOrd="2" destOrd="0" parTransId="{B8ADD9AB-9A09-4781-913B-B8AC9DB1E392}" sibTransId="{7CA9A6BA-A2F4-4D72-8143-5335896EBC10}"/>
    <dgm:cxn modelId="{A0039734-D14B-4BE8-B072-8D42AB5AB6B8}" type="presOf" srcId="{A13FF58E-D3DE-4292-B10D-21A2E3074892}" destId="{0B3D318D-70B7-4427-A3A8-ACCDFECA4DF4}" srcOrd="0" destOrd="0" presId="urn:microsoft.com/office/officeart/2005/8/layout/bProcess2"/>
    <dgm:cxn modelId="{D2AA244A-7534-436F-B35E-E0026386A05D}" srcId="{85E7B535-5C33-455B-B948-7F72394B7250}" destId="{71897D30-1F99-487E-BAB2-8F843B6241B3}" srcOrd="0" destOrd="0" parTransId="{51078237-8042-49E7-8845-D59CF23BC1C6}" sibTransId="{DDFFDE6A-A088-4E3F-9957-B8ED9D00DEEC}"/>
    <dgm:cxn modelId="{76138F7A-2333-40E5-949C-0765438547D0}" srcId="{85E7B535-5C33-455B-B948-7F72394B7250}" destId="{A13FF58E-D3DE-4292-B10D-21A2E3074892}" srcOrd="1" destOrd="0" parTransId="{F2610B64-3C51-4A4C-9FB1-AD08AD20D437}" sibTransId="{7D38C335-3644-487A-AD81-31F92F0AEB5C}"/>
    <dgm:cxn modelId="{60641384-AB58-4711-8847-674F9C1928C5}" type="presOf" srcId="{7D38C335-3644-487A-AD81-31F92F0AEB5C}" destId="{75BDB1DB-0696-4AE7-B800-9042B83D1FB0}" srcOrd="0" destOrd="0" presId="urn:microsoft.com/office/officeart/2005/8/layout/bProcess2"/>
    <dgm:cxn modelId="{226F2CBE-28E2-4576-85EC-04E3050B99B6}" type="presOf" srcId="{FA0EB34E-A843-4925-9E4C-4D8D2F6CB442}" destId="{B8BA4A62-4108-4F6B-9F34-A3E077792F08}" srcOrd="0" destOrd="0" presId="urn:microsoft.com/office/officeart/2005/8/layout/bProcess2"/>
    <dgm:cxn modelId="{225370C1-D7BA-4DE9-8517-79D612AAD30F}" type="presOf" srcId="{85E7B535-5C33-455B-B948-7F72394B7250}" destId="{B4797ED4-2E6B-489D-AA7E-078662CA1C45}" srcOrd="0" destOrd="0" presId="urn:microsoft.com/office/officeart/2005/8/layout/bProcess2"/>
    <dgm:cxn modelId="{4EC248E4-8F4A-4E33-AB8A-78FAE32F2CEB}" type="presOf" srcId="{71897D30-1F99-487E-BAB2-8F843B6241B3}" destId="{2BA96816-C6B4-4AAD-86A5-F80A454D7B39}" srcOrd="0" destOrd="0" presId="urn:microsoft.com/office/officeart/2005/8/layout/bProcess2"/>
    <dgm:cxn modelId="{5ED6A3E8-46EB-4F67-83BA-A00C7D727569}" type="presOf" srcId="{DDFFDE6A-A088-4E3F-9957-B8ED9D00DEEC}" destId="{E3554839-0980-43CA-B2E5-5E1BB2AE43A1}" srcOrd="0" destOrd="0" presId="urn:microsoft.com/office/officeart/2005/8/layout/bProcess2"/>
    <dgm:cxn modelId="{7F34F7B2-3F2E-488E-8C32-E6CA075B02A9}" type="presParOf" srcId="{B4797ED4-2E6B-489D-AA7E-078662CA1C45}" destId="{2BA96816-C6B4-4AAD-86A5-F80A454D7B39}" srcOrd="0" destOrd="0" presId="urn:microsoft.com/office/officeart/2005/8/layout/bProcess2"/>
    <dgm:cxn modelId="{6F89F5A3-EC4A-4930-884A-DAF58A0EE193}" type="presParOf" srcId="{B4797ED4-2E6B-489D-AA7E-078662CA1C45}" destId="{E3554839-0980-43CA-B2E5-5E1BB2AE43A1}" srcOrd="1" destOrd="0" presId="urn:microsoft.com/office/officeart/2005/8/layout/bProcess2"/>
    <dgm:cxn modelId="{48095751-A118-4294-A614-EDF8D0204189}" type="presParOf" srcId="{B4797ED4-2E6B-489D-AA7E-078662CA1C45}" destId="{7CF1F642-1E17-42E8-AC1E-49BD15C5ED7B}" srcOrd="2" destOrd="0" presId="urn:microsoft.com/office/officeart/2005/8/layout/bProcess2"/>
    <dgm:cxn modelId="{35290AC6-422D-4FF8-87A1-61BCAE778F7C}" type="presParOf" srcId="{7CF1F642-1E17-42E8-AC1E-49BD15C5ED7B}" destId="{7EC14DB2-6974-44B8-9C4A-E478BFC78E31}" srcOrd="0" destOrd="0" presId="urn:microsoft.com/office/officeart/2005/8/layout/bProcess2"/>
    <dgm:cxn modelId="{62D694BE-13AB-4716-B18E-761512F0772B}" type="presParOf" srcId="{7CF1F642-1E17-42E8-AC1E-49BD15C5ED7B}" destId="{0B3D318D-70B7-4427-A3A8-ACCDFECA4DF4}" srcOrd="1" destOrd="0" presId="urn:microsoft.com/office/officeart/2005/8/layout/bProcess2"/>
    <dgm:cxn modelId="{08030D38-1797-4CA9-921D-7492A10D9EA2}" type="presParOf" srcId="{B4797ED4-2E6B-489D-AA7E-078662CA1C45}" destId="{75BDB1DB-0696-4AE7-B800-9042B83D1FB0}" srcOrd="3" destOrd="0" presId="urn:microsoft.com/office/officeart/2005/8/layout/bProcess2"/>
    <dgm:cxn modelId="{E8810E0C-64C8-4BF4-A582-40E164EA8ADA}" type="presParOf" srcId="{B4797ED4-2E6B-489D-AA7E-078662CA1C45}" destId="{B8BA4A62-4108-4F6B-9F34-A3E077792F08}" srcOrd="4" destOrd="0" presId="urn:microsoft.com/office/officeart/2005/8/layout/b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1B82B2-E22A-4A3F-9AC9-4460220AED98}" type="doc">
      <dgm:prSet loTypeId="urn:microsoft.com/office/officeart/2005/8/layout/hProcess9" loCatId="process" qsTypeId="urn:microsoft.com/office/officeart/2005/8/quickstyle/simple2" qsCatId="simple" csTypeId="urn:microsoft.com/office/officeart/2005/8/colors/accent2_2" csCatId="accent2" phldr="1"/>
      <dgm:spPr/>
      <dgm:t>
        <a:bodyPr/>
        <a:lstStyle/>
        <a:p>
          <a:endParaRPr lang="en-US"/>
        </a:p>
      </dgm:t>
    </dgm:pt>
    <dgm:pt modelId="{44243AC2-5213-414E-B986-3B83EE462108}">
      <dgm:prSet phldrT="[Text]"/>
      <dgm:spPr/>
      <dgm:t>
        <a:bodyPr/>
        <a:lstStyle/>
        <a:p>
          <a:r>
            <a:rPr lang="en-US" dirty="0"/>
            <a:t>Data Cleanup</a:t>
          </a:r>
        </a:p>
      </dgm:t>
    </dgm:pt>
    <dgm:pt modelId="{06FB7E95-3906-4D13-91BF-A57B9A6882D9}" type="parTrans" cxnId="{90A08C29-88B5-4FAC-B279-398A47FA14EE}">
      <dgm:prSet/>
      <dgm:spPr/>
      <dgm:t>
        <a:bodyPr/>
        <a:lstStyle/>
        <a:p>
          <a:endParaRPr lang="en-US"/>
        </a:p>
      </dgm:t>
    </dgm:pt>
    <dgm:pt modelId="{EC152C40-BA40-4F72-B8B8-6A5A36AB8613}" type="sibTrans" cxnId="{90A08C29-88B5-4FAC-B279-398A47FA14EE}">
      <dgm:prSet/>
      <dgm:spPr/>
      <dgm:t>
        <a:bodyPr/>
        <a:lstStyle/>
        <a:p>
          <a:endParaRPr lang="en-US"/>
        </a:p>
      </dgm:t>
    </dgm:pt>
    <dgm:pt modelId="{479B6CDD-2A44-4B5B-B170-BA254924B270}">
      <dgm:prSet phldrT="[Text]"/>
      <dgm:spPr/>
      <dgm:t>
        <a:bodyPr/>
        <a:lstStyle/>
        <a:p>
          <a:r>
            <a:rPr lang="en-US" dirty="0"/>
            <a:t>Remove points in water</a:t>
          </a:r>
        </a:p>
      </dgm:t>
    </dgm:pt>
    <dgm:pt modelId="{02BAB75B-8312-4313-AA8B-DCCB4A890DD8}" type="parTrans" cxnId="{799E2023-AF20-4420-945F-B68A8F30FBEE}">
      <dgm:prSet/>
      <dgm:spPr/>
      <dgm:t>
        <a:bodyPr/>
        <a:lstStyle/>
        <a:p>
          <a:endParaRPr lang="en-US"/>
        </a:p>
      </dgm:t>
    </dgm:pt>
    <dgm:pt modelId="{4689A57E-9C83-444F-982D-F265E1D660ED}" type="sibTrans" cxnId="{799E2023-AF20-4420-945F-B68A8F30FBEE}">
      <dgm:prSet/>
      <dgm:spPr/>
      <dgm:t>
        <a:bodyPr/>
        <a:lstStyle/>
        <a:p>
          <a:endParaRPr lang="en-US"/>
        </a:p>
      </dgm:t>
    </dgm:pt>
    <dgm:pt modelId="{F315EAFD-386B-45ED-9A61-816BE11DCD0B}">
      <dgm:prSet phldrT="[Text]"/>
      <dgm:spPr/>
      <dgm:t>
        <a:bodyPr/>
        <a:lstStyle/>
        <a:p>
          <a:r>
            <a:rPr lang="en-US" dirty="0"/>
            <a:t>Feature Engineering</a:t>
          </a:r>
        </a:p>
      </dgm:t>
    </dgm:pt>
    <dgm:pt modelId="{ED83BEB3-E82A-478D-BCB1-E6895E6E8D8D}" type="parTrans" cxnId="{4B12DA47-6345-4844-9955-6BAFC423E216}">
      <dgm:prSet/>
      <dgm:spPr/>
      <dgm:t>
        <a:bodyPr/>
        <a:lstStyle/>
        <a:p>
          <a:endParaRPr lang="en-US"/>
        </a:p>
      </dgm:t>
    </dgm:pt>
    <dgm:pt modelId="{EF48C359-80A5-47DF-8AEC-9AB9F7A2A34F}" type="sibTrans" cxnId="{4B12DA47-6345-4844-9955-6BAFC423E216}">
      <dgm:prSet/>
      <dgm:spPr/>
      <dgm:t>
        <a:bodyPr/>
        <a:lstStyle/>
        <a:p>
          <a:endParaRPr lang="en-US"/>
        </a:p>
      </dgm:t>
    </dgm:pt>
    <dgm:pt modelId="{A472ABB0-C503-4D57-A78F-EBC9341DBF79}">
      <dgm:prSet phldrT="[Text]"/>
      <dgm:spPr/>
      <dgm:t>
        <a:bodyPr/>
        <a:lstStyle/>
        <a:p>
          <a:r>
            <a:rPr lang="en-US" dirty="0"/>
            <a:t>Haversine Distance </a:t>
          </a:r>
        </a:p>
      </dgm:t>
    </dgm:pt>
    <dgm:pt modelId="{A8029D52-1089-4EA7-9DBC-3041BBF84BCE}" type="parTrans" cxnId="{3A78ADDD-7B84-4814-ABB7-BE37A8D7A3E1}">
      <dgm:prSet/>
      <dgm:spPr/>
      <dgm:t>
        <a:bodyPr/>
        <a:lstStyle/>
        <a:p>
          <a:endParaRPr lang="en-US"/>
        </a:p>
      </dgm:t>
    </dgm:pt>
    <dgm:pt modelId="{14E21485-406F-4507-8B73-586C5007FBCB}" type="sibTrans" cxnId="{3A78ADDD-7B84-4814-ABB7-BE37A8D7A3E1}">
      <dgm:prSet/>
      <dgm:spPr/>
      <dgm:t>
        <a:bodyPr/>
        <a:lstStyle/>
        <a:p>
          <a:endParaRPr lang="en-US"/>
        </a:p>
      </dgm:t>
    </dgm:pt>
    <dgm:pt modelId="{4BFE23EB-AC0D-49A4-A782-E45482434C78}">
      <dgm:prSet phldrT="[Text]"/>
      <dgm:spPr/>
      <dgm:t>
        <a:bodyPr/>
        <a:lstStyle/>
        <a:p>
          <a:r>
            <a:rPr lang="en-US" dirty="0"/>
            <a:t>Distance to Downtown</a:t>
          </a:r>
        </a:p>
      </dgm:t>
    </dgm:pt>
    <dgm:pt modelId="{44DD0053-FA64-4344-AB33-4A74F43EA8A4}" type="parTrans" cxnId="{010ED9A2-3114-4924-AAC1-7C17E6212D9F}">
      <dgm:prSet/>
      <dgm:spPr/>
      <dgm:t>
        <a:bodyPr/>
        <a:lstStyle/>
        <a:p>
          <a:endParaRPr lang="en-US"/>
        </a:p>
      </dgm:t>
    </dgm:pt>
    <dgm:pt modelId="{483F0C29-72A7-4C6F-AEB3-3A0EA52A5203}" type="sibTrans" cxnId="{010ED9A2-3114-4924-AAC1-7C17E6212D9F}">
      <dgm:prSet/>
      <dgm:spPr/>
      <dgm:t>
        <a:bodyPr/>
        <a:lstStyle/>
        <a:p>
          <a:endParaRPr lang="en-US"/>
        </a:p>
      </dgm:t>
    </dgm:pt>
    <dgm:pt modelId="{C7CD931C-A5C9-4CA6-9863-EEF5E8DED960}">
      <dgm:prSet phldrT="[Text]"/>
      <dgm:spPr/>
      <dgm:t>
        <a:bodyPr/>
        <a:lstStyle/>
        <a:p>
          <a:r>
            <a:rPr lang="en-US" dirty="0"/>
            <a:t>Data Cleanup</a:t>
          </a:r>
        </a:p>
      </dgm:t>
    </dgm:pt>
    <dgm:pt modelId="{AF742559-AE29-4A52-B518-89FBFED65F51}" type="parTrans" cxnId="{0792789B-5E1B-49F0-89EE-33B06E7203AD}">
      <dgm:prSet/>
      <dgm:spPr/>
      <dgm:t>
        <a:bodyPr/>
        <a:lstStyle/>
        <a:p>
          <a:endParaRPr lang="en-US"/>
        </a:p>
      </dgm:t>
    </dgm:pt>
    <dgm:pt modelId="{7B494E6D-70E4-4A4E-A0AC-A5D33040F4D9}" type="sibTrans" cxnId="{0792789B-5E1B-49F0-89EE-33B06E7203AD}">
      <dgm:prSet/>
      <dgm:spPr/>
      <dgm:t>
        <a:bodyPr/>
        <a:lstStyle/>
        <a:p>
          <a:endParaRPr lang="en-US"/>
        </a:p>
      </dgm:t>
    </dgm:pt>
    <dgm:pt modelId="{7F087886-C9CB-49F6-B76E-E00F76EE87A0}">
      <dgm:prSet phldrT="[Text]"/>
      <dgm:spPr/>
      <dgm:t>
        <a:bodyPr/>
        <a:lstStyle/>
        <a:p>
          <a:r>
            <a:rPr lang="en-US" dirty="0"/>
            <a:t>Remove near 0 Haversine Distance</a:t>
          </a:r>
        </a:p>
      </dgm:t>
    </dgm:pt>
    <dgm:pt modelId="{A143C017-1031-4439-8385-6506A56E96EF}" type="parTrans" cxnId="{587A2D55-E6C0-4744-AA01-08FC50A436DE}">
      <dgm:prSet/>
      <dgm:spPr/>
      <dgm:t>
        <a:bodyPr/>
        <a:lstStyle/>
        <a:p>
          <a:endParaRPr lang="en-US"/>
        </a:p>
      </dgm:t>
    </dgm:pt>
    <dgm:pt modelId="{4AF48C52-6A6D-48AA-A9D2-0299E0760A49}" type="sibTrans" cxnId="{587A2D55-E6C0-4744-AA01-08FC50A436DE}">
      <dgm:prSet/>
      <dgm:spPr/>
      <dgm:t>
        <a:bodyPr/>
        <a:lstStyle/>
        <a:p>
          <a:endParaRPr lang="en-US"/>
        </a:p>
      </dgm:t>
    </dgm:pt>
    <dgm:pt modelId="{ADFE708D-8429-4516-8559-79F906CBFCA6}">
      <dgm:prSet phldrT="[Text]"/>
      <dgm:spPr/>
      <dgm:t>
        <a:bodyPr/>
        <a:lstStyle/>
        <a:p>
          <a:r>
            <a:rPr lang="en-US" dirty="0"/>
            <a:t>Feature Selection</a:t>
          </a:r>
        </a:p>
      </dgm:t>
    </dgm:pt>
    <dgm:pt modelId="{8DA4C257-CE81-4C96-8501-06D29B33968E}" type="parTrans" cxnId="{9A3C6923-733A-4062-B7D0-FB5AD599BADD}">
      <dgm:prSet/>
      <dgm:spPr/>
      <dgm:t>
        <a:bodyPr/>
        <a:lstStyle/>
        <a:p>
          <a:endParaRPr lang="en-US"/>
        </a:p>
      </dgm:t>
    </dgm:pt>
    <dgm:pt modelId="{4BBCF6E7-64DC-4DE6-8CDB-335F10C21024}" type="sibTrans" cxnId="{9A3C6923-733A-4062-B7D0-FB5AD599BADD}">
      <dgm:prSet/>
      <dgm:spPr/>
      <dgm:t>
        <a:bodyPr/>
        <a:lstStyle/>
        <a:p>
          <a:endParaRPr lang="en-US"/>
        </a:p>
      </dgm:t>
    </dgm:pt>
    <dgm:pt modelId="{2674269A-D2EA-47C2-8B8B-3C6D70D908DD}">
      <dgm:prSet phldrT="[Text]"/>
      <dgm:spPr/>
      <dgm:t>
        <a:bodyPr/>
        <a:lstStyle/>
        <a:p>
          <a:pPr>
            <a:buNone/>
          </a:pPr>
          <a:r>
            <a:rPr lang="en-US" dirty="0"/>
            <a:t>Predictor</a:t>
          </a:r>
        </a:p>
      </dgm:t>
    </dgm:pt>
    <dgm:pt modelId="{45A7F62F-1F42-43C0-9E42-464E39F768FA}" type="parTrans" cxnId="{297BDC90-811D-4714-8638-3270CC8D8BE4}">
      <dgm:prSet/>
      <dgm:spPr/>
      <dgm:t>
        <a:bodyPr/>
        <a:lstStyle/>
        <a:p>
          <a:endParaRPr lang="en-US"/>
        </a:p>
      </dgm:t>
    </dgm:pt>
    <dgm:pt modelId="{0C5BFBFA-4932-4EC8-BBE3-857FE53F36A0}" type="sibTrans" cxnId="{297BDC90-811D-4714-8638-3270CC8D8BE4}">
      <dgm:prSet/>
      <dgm:spPr/>
      <dgm:t>
        <a:bodyPr/>
        <a:lstStyle/>
        <a:p>
          <a:endParaRPr lang="en-US"/>
        </a:p>
      </dgm:t>
    </dgm:pt>
    <dgm:pt modelId="{88860EC8-A744-475D-9080-4C6D4B5BFAF8}">
      <dgm:prSet phldrT="[Text]"/>
      <dgm:spPr/>
      <dgm:t>
        <a:bodyPr/>
        <a:lstStyle/>
        <a:p>
          <a:r>
            <a:rPr lang="en-US" dirty="0"/>
            <a:t>Distance to Airport</a:t>
          </a:r>
        </a:p>
      </dgm:t>
    </dgm:pt>
    <dgm:pt modelId="{39CA8303-9570-41E3-BB5A-83B9422CE082}" type="parTrans" cxnId="{FF44FD59-A78E-4D0E-ADA0-0BABC7153077}">
      <dgm:prSet/>
      <dgm:spPr/>
      <dgm:t>
        <a:bodyPr/>
        <a:lstStyle/>
        <a:p>
          <a:endParaRPr lang="en-US"/>
        </a:p>
      </dgm:t>
    </dgm:pt>
    <dgm:pt modelId="{7D44495E-CCA4-4688-906A-E2CC0A1EF248}" type="sibTrans" cxnId="{FF44FD59-A78E-4D0E-ADA0-0BABC7153077}">
      <dgm:prSet/>
      <dgm:spPr/>
      <dgm:t>
        <a:bodyPr/>
        <a:lstStyle/>
        <a:p>
          <a:endParaRPr lang="en-US"/>
        </a:p>
      </dgm:t>
    </dgm:pt>
    <dgm:pt modelId="{82255608-7E37-4C24-BBD3-3C389B9CA8B7}">
      <dgm:prSet phldrT="[Text]"/>
      <dgm:spPr/>
      <dgm:t>
        <a:bodyPr/>
        <a:lstStyle/>
        <a:p>
          <a:r>
            <a:rPr lang="en-US" dirty="0" err="1"/>
            <a:t>SelectKBest</a:t>
          </a:r>
          <a:r>
            <a:rPr lang="en-US" dirty="0"/>
            <a:t> Method</a:t>
          </a:r>
        </a:p>
      </dgm:t>
    </dgm:pt>
    <dgm:pt modelId="{584E43A3-7FB5-4608-B113-6ED79B5EA00B}" type="parTrans" cxnId="{C769F919-243A-4C5D-8390-BBD8601094EE}">
      <dgm:prSet/>
      <dgm:spPr/>
      <dgm:t>
        <a:bodyPr/>
        <a:lstStyle/>
        <a:p>
          <a:endParaRPr lang="en-US"/>
        </a:p>
      </dgm:t>
    </dgm:pt>
    <dgm:pt modelId="{E85A1D8B-96AF-42E1-886F-B4143792AFA1}" type="sibTrans" cxnId="{C769F919-243A-4C5D-8390-BBD8601094EE}">
      <dgm:prSet/>
      <dgm:spPr/>
      <dgm:t>
        <a:bodyPr/>
        <a:lstStyle/>
        <a:p>
          <a:endParaRPr lang="en-US"/>
        </a:p>
      </dgm:t>
    </dgm:pt>
    <dgm:pt modelId="{1D6783BC-870E-40ED-A456-8E4BDF56A921}">
      <dgm:prSet phldrT="[Text]"/>
      <dgm:spPr/>
      <dgm:t>
        <a:bodyPr/>
        <a:lstStyle/>
        <a:p>
          <a:r>
            <a:rPr lang="en-US" dirty="0"/>
            <a:t>Top 10 Features</a:t>
          </a:r>
        </a:p>
      </dgm:t>
    </dgm:pt>
    <dgm:pt modelId="{AC47052F-34FA-4E83-80F9-055BF1C73BE6}" type="parTrans" cxnId="{5AFAD149-7D62-456E-9A30-C9DB2358C21C}">
      <dgm:prSet/>
      <dgm:spPr/>
      <dgm:t>
        <a:bodyPr/>
        <a:lstStyle/>
        <a:p>
          <a:endParaRPr lang="en-US"/>
        </a:p>
      </dgm:t>
    </dgm:pt>
    <dgm:pt modelId="{C6B8F8E8-4FAF-4D24-936C-A5E3EA3AEE82}" type="sibTrans" cxnId="{5AFAD149-7D62-456E-9A30-C9DB2358C21C}">
      <dgm:prSet/>
      <dgm:spPr/>
      <dgm:t>
        <a:bodyPr/>
        <a:lstStyle/>
        <a:p>
          <a:endParaRPr lang="en-US"/>
        </a:p>
      </dgm:t>
    </dgm:pt>
    <dgm:pt modelId="{BF83DB8D-CEB2-4873-ADA9-4F2ACF02BA82}">
      <dgm:prSet phldrT="[Text]"/>
      <dgm:spPr/>
      <dgm:t>
        <a:bodyPr/>
        <a:lstStyle/>
        <a:p>
          <a:r>
            <a:rPr lang="en-US" dirty="0" err="1"/>
            <a:t>XGBRegressor</a:t>
          </a:r>
          <a:endParaRPr lang="en-US" dirty="0"/>
        </a:p>
      </dgm:t>
    </dgm:pt>
    <dgm:pt modelId="{D552DFC6-6F26-41B0-9C3B-004C4CF61F72}" type="parTrans" cxnId="{5A0CDE6A-236C-449D-9212-7CD9971C00E5}">
      <dgm:prSet/>
      <dgm:spPr/>
      <dgm:t>
        <a:bodyPr/>
        <a:lstStyle/>
        <a:p>
          <a:endParaRPr lang="en-US"/>
        </a:p>
      </dgm:t>
    </dgm:pt>
    <dgm:pt modelId="{6F120C84-8E9B-4117-8D6A-A895C1309107}" type="sibTrans" cxnId="{5A0CDE6A-236C-449D-9212-7CD9971C00E5}">
      <dgm:prSet/>
      <dgm:spPr/>
      <dgm:t>
        <a:bodyPr/>
        <a:lstStyle/>
        <a:p>
          <a:endParaRPr lang="en-US"/>
        </a:p>
      </dgm:t>
    </dgm:pt>
    <dgm:pt modelId="{AE330DBA-B561-4118-AAB0-44962E0160E2}">
      <dgm:prSet phldrT="[Text]"/>
      <dgm:spPr/>
      <dgm:t>
        <a:bodyPr/>
        <a:lstStyle/>
        <a:p>
          <a:r>
            <a:rPr lang="en-US" dirty="0"/>
            <a:t>Remove </a:t>
          </a:r>
          <a:r>
            <a:rPr lang="en-US" dirty="0" err="1"/>
            <a:t>NaN</a:t>
          </a:r>
          <a:endParaRPr lang="en-US" dirty="0"/>
        </a:p>
      </dgm:t>
    </dgm:pt>
    <dgm:pt modelId="{3E7AF4D8-90D4-4968-9C0E-BF89CAF47D06}" type="parTrans" cxnId="{CC935832-DB92-4870-99D8-DFCE36ED8A1B}">
      <dgm:prSet/>
      <dgm:spPr/>
      <dgm:t>
        <a:bodyPr/>
        <a:lstStyle/>
        <a:p>
          <a:endParaRPr lang="en-US"/>
        </a:p>
      </dgm:t>
    </dgm:pt>
    <dgm:pt modelId="{ACE85678-336C-45AC-8358-A13C3ACEB51F}" type="sibTrans" cxnId="{CC935832-DB92-4870-99D8-DFCE36ED8A1B}">
      <dgm:prSet/>
      <dgm:spPr/>
      <dgm:t>
        <a:bodyPr/>
        <a:lstStyle/>
        <a:p>
          <a:endParaRPr lang="en-US"/>
        </a:p>
      </dgm:t>
    </dgm:pt>
    <dgm:pt modelId="{6D377B3A-BAC8-47EA-BCD8-4553B2CEB3D0}">
      <dgm:prSet phldrT="[Text]"/>
      <dgm:spPr/>
      <dgm:t>
        <a:bodyPr/>
        <a:lstStyle/>
        <a:p>
          <a:r>
            <a:rPr lang="en-US" dirty="0"/>
            <a:t>Select only 96 percentile data</a:t>
          </a:r>
        </a:p>
      </dgm:t>
    </dgm:pt>
    <dgm:pt modelId="{1270382F-F6B6-4A70-9159-6873C6CCEAD7}" type="parTrans" cxnId="{56A96D24-7175-4CB8-BED6-E51D78F6BA68}">
      <dgm:prSet/>
      <dgm:spPr/>
      <dgm:t>
        <a:bodyPr/>
        <a:lstStyle/>
        <a:p>
          <a:endParaRPr lang="en-US"/>
        </a:p>
      </dgm:t>
    </dgm:pt>
    <dgm:pt modelId="{9EF400D7-5DD3-4A3D-930F-4F296172B765}" type="sibTrans" cxnId="{56A96D24-7175-4CB8-BED6-E51D78F6BA68}">
      <dgm:prSet/>
      <dgm:spPr/>
      <dgm:t>
        <a:bodyPr/>
        <a:lstStyle/>
        <a:p>
          <a:endParaRPr lang="en-US"/>
        </a:p>
      </dgm:t>
    </dgm:pt>
    <dgm:pt modelId="{066F08FE-4255-4EC9-B73B-63536DBF7D6F}">
      <dgm:prSet phldrT="[Text]"/>
      <dgm:spPr/>
      <dgm:t>
        <a:bodyPr/>
        <a:lstStyle/>
        <a:p>
          <a:r>
            <a:rPr lang="en-US" dirty="0"/>
            <a:t>Timestamp related features</a:t>
          </a:r>
        </a:p>
      </dgm:t>
    </dgm:pt>
    <dgm:pt modelId="{A7FAEB02-67B5-4E8B-BA22-36F03ACD8309}" type="parTrans" cxnId="{52C67FA1-4B4A-4244-B093-A8ED1171EB7C}">
      <dgm:prSet/>
      <dgm:spPr/>
      <dgm:t>
        <a:bodyPr/>
        <a:lstStyle/>
        <a:p>
          <a:endParaRPr lang="en-US"/>
        </a:p>
      </dgm:t>
    </dgm:pt>
    <dgm:pt modelId="{792EAD81-89DF-46F2-8D21-1C7202CCFBAB}" type="sibTrans" cxnId="{52C67FA1-4B4A-4244-B093-A8ED1171EB7C}">
      <dgm:prSet/>
      <dgm:spPr/>
      <dgm:t>
        <a:bodyPr/>
        <a:lstStyle/>
        <a:p>
          <a:endParaRPr lang="en-US"/>
        </a:p>
      </dgm:t>
    </dgm:pt>
    <dgm:pt modelId="{542E4509-6ADB-464D-8282-FEE6D445FE25}">
      <dgm:prSet phldrT="[Text]"/>
      <dgm:spPr/>
      <dgm:t>
        <a:bodyPr/>
        <a:lstStyle/>
        <a:p>
          <a:r>
            <a:rPr lang="en-US" dirty="0"/>
            <a:t>Standard Scaler</a:t>
          </a:r>
        </a:p>
      </dgm:t>
    </dgm:pt>
    <dgm:pt modelId="{2E01843E-E487-43A0-9D8C-1301857BA99C}" type="parTrans" cxnId="{2EA1DDD0-4400-41CD-B1DE-22C5E6E0B668}">
      <dgm:prSet/>
      <dgm:spPr/>
      <dgm:t>
        <a:bodyPr/>
        <a:lstStyle/>
        <a:p>
          <a:endParaRPr lang="en-US"/>
        </a:p>
      </dgm:t>
    </dgm:pt>
    <dgm:pt modelId="{FECD2E33-CCD2-4B27-9012-056A40AF9457}" type="sibTrans" cxnId="{2EA1DDD0-4400-41CD-B1DE-22C5E6E0B668}">
      <dgm:prSet/>
      <dgm:spPr/>
      <dgm:t>
        <a:bodyPr/>
        <a:lstStyle/>
        <a:p>
          <a:endParaRPr lang="en-US"/>
        </a:p>
      </dgm:t>
    </dgm:pt>
    <dgm:pt modelId="{2270A69B-7CE8-4445-9ECA-ECC728F6552C}">
      <dgm:prSet phldrT="[Text]"/>
      <dgm:spPr/>
      <dgm:t>
        <a:bodyPr/>
        <a:lstStyle/>
        <a:p>
          <a:pPr>
            <a:buNone/>
          </a:pPr>
          <a:r>
            <a:rPr lang="en-US" dirty="0"/>
            <a:t>(Best model after</a:t>
          </a:r>
        </a:p>
      </dgm:t>
    </dgm:pt>
    <dgm:pt modelId="{DB577595-8FB8-4044-A9FE-7926FA9D451B}" type="parTrans" cxnId="{D9D44986-34B4-4D6E-BD46-ABC3B91AF695}">
      <dgm:prSet/>
      <dgm:spPr/>
      <dgm:t>
        <a:bodyPr/>
        <a:lstStyle/>
        <a:p>
          <a:endParaRPr lang="en-US"/>
        </a:p>
      </dgm:t>
    </dgm:pt>
    <dgm:pt modelId="{09558CF3-1AB5-4FB0-ACFB-7DA9B178273B}" type="sibTrans" cxnId="{D9D44986-34B4-4D6E-BD46-ABC3B91AF695}">
      <dgm:prSet/>
      <dgm:spPr/>
      <dgm:t>
        <a:bodyPr/>
        <a:lstStyle/>
        <a:p>
          <a:endParaRPr lang="en-US"/>
        </a:p>
      </dgm:t>
    </dgm:pt>
    <dgm:pt modelId="{2BA60395-7EB7-4FA4-B924-4CC3B1761C1C}">
      <dgm:prSet phldrT="[Text]"/>
      <dgm:spPr/>
      <dgm:t>
        <a:bodyPr/>
        <a:lstStyle/>
        <a:p>
          <a:pPr>
            <a:buNone/>
          </a:pPr>
          <a:r>
            <a:rPr lang="en-US" dirty="0" err="1"/>
            <a:t>RandomizedSearch</a:t>
          </a:r>
          <a:r>
            <a:rPr lang="en-US" dirty="0"/>
            <a:t> and</a:t>
          </a:r>
        </a:p>
      </dgm:t>
    </dgm:pt>
    <dgm:pt modelId="{6DE95BCD-1458-4F6D-B0EE-D31D1E712255}" type="parTrans" cxnId="{6DC4E0E9-8B29-44F3-8DCF-ED82EC0A6A55}">
      <dgm:prSet/>
      <dgm:spPr/>
      <dgm:t>
        <a:bodyPr/>
        <a:lstStyle/>
        <a:p>
          <a:endParaRPr lang="en-US"/>
        </a:p>
      </dgm:t>
    </dgm:pt>
    <dgm:pt modelId="{124D41EB-FEB3-4405-B298-F5EFE2B0B5B1}" type="sibTrans" cxnId="{6DC4E0E9-8B29-44F3-8DCF-ED82EC0A6A55}">
      <dgm:prSet/>
      <dgm:spPr/>
      <dgm:t>
        <a:bodyPr/>
        <a:lstStyle/>
        <a:p>
          <a:endParaRPr lang="en-US"/>
        </a:p>
      </dgm:t>
    </dgm:pt>
    <dgm:pt modelId="{2114FB56-887F-44BF-9E8F-A7280D582255}">
      <dgm:prSet phldrT="[Text]"/>
      <dgm:spPr/>
      <dgm:t>
        <a:bodyPr/>
        <a:lstStyle/>
        <a:p>
          <a:pPr>
            <a:buNone/>
          </a:pPr>
          <a:r>
            <a:rPr lang="en-US" dirty="0" err="1"/>
            <a:t>GridSearch</a:t>
          </a:r>
          <a:r>
            <a:rPr lang="en-US" dirty="0"/>
            <a:t>)</a:t>
          </a:r>
        </a:p>
      </dgm:t>
    </dgm:pt>
    <dgm:pt modelId="{687AF223-CB08-4FE3-BFC5-1405032C7BCF}" type="parTrans" cxnId="{AD86E75F-3D56-4C89-86BD-2C5C7732A11E}">
      <dgm:prSet/>
      <dgm:spPr/>
      <dgm:t>
        <a:bodyPr/>
        <a:lstStyle/>
        <a:p>
          <a:endParaRPr lang="en-US"/>
        </a:p>
      </dgm:t>
    </dgm:pt>
    <dgm:pt modelId="{37DA80F8-F966-49D1-87B9-F49DDF9FDDFD}" type="sibTrans" cxnId="{AD86E75F-3D56-4C89-86BD-2C5C7732A11E}">
      <dgm:prSet/>
      <dgm:spPr/>
      <dgm:t>
        <a:bodyPr/>
        <a:lstStyle/>
        <a:p>
          <a:endParaRPr lang="en-US"/>
        </a:p>
      </dgm:t>
    </dgm:pt>
    <dgm:pt modelId="{99A7FF44-4DE3-4CDF-B7C8-6633BBD9E3CB}" type="pres">
      <dgm:prSet presAssocID="{A61B82B2-E22A-4A3F-9AC9-4460220AED98}" presName="CompostProcess" presStyleCnt="0">
        <dgm:presLayoutVars>
          <dgm:dir/>
          <dgm:resizeHandles val="exact"/>
        </dgm:presLayoutVars>
      </dgm:prSet>
      <dgm:spPr/>
    </dgm:pt>
    <dgm:pt modelId="{1E3686F1-1E13-4261-9D02-289AAA0EEC1B}" type="pres">
      <dgm:prSet presAssocID="{A61B82B2-E22A-4A3F-9AC9-4460220AED98}" presName="arrow" presStyleLbl="bgShp" presStyleIdx="0" presStyleCnt="1"/>
      <dgm:spPr/>
    </dgm:pt>
    <dgm:pt modelId="{74B14243-E3F1-4234-AFF3-20E0EE9C1E04}" type="pres">
      <dgm:prSet presAssocID="{A61B82B2-E22A-4A3F-9AC9-4460220AED98}" presName="linearProcess" presStyleCnt="0"/>
      <dgm:spPr/>
    </dgm:pt>
    <dgm:pt modelId="{1DF92335-4F2B-4CBA-A4E5-D14106D3C4E8}" type="pres">
      <dgm:prSet presAssocID="{44243AC2-5213-414E-B986-3B83EE462108}" presName="textNode" presStyleLbl="node1" presStyleIdx="0" presStyleCnt="5">
        <dgm:presLayoutVars>
          <dgm:bulletEnabled val="1"/>
        </dgm:presLayoutVars>
      </dgm:prSet>
      <dgm:spPr/>
    </dgm:pt>
    <dgm:pt modelId="{35C5AAC7-638E-4984-8FEC-47558CBA0FE0}" type="pres">
      <dgm:prSet presAssocID="{EC152C40-BA40-4F72-B8B8-6A5A36AB8613}" presName="sibTrans" presStyleCnt="0"/>
      <dgm:spPr/>
    </dgm:pt>
    <dgm:pt modelId="{59B27C63-A5A5-49B3-AF31-71B754E21FF5}" type="pres">
      <dgm:prSet presAssocID="{F315EAFD-386B-45ED-9A61-816BE11DCD0B}" presName="textNode" presStyleLbl="node1" presStyleIdx="1" presStyleCnt="5">
        <dgm:presLayoutVars>
          <dgm:bulletEnabled val="1"/>
        </dgm:presLayoutVars>
      </dgm:prSet>
      <dgm:spPr/>
    </dgm:pt>
    <dgm:pt modelId="{6A727B64-DE57-4D9F-A9F8-F776B604A191}" type="pres">
      <dgm:prSet presAssocID="{EF48C359-80A5-47DF-8AEC-9AB9F7A2A34F}" presName="sibTrans" presStyleCnt="0"/>
      <dgm:spPr/>
    </dgm:pt>
    <dgm:pt modelId="{E906311E-59F6-42ED-86FB-8AAC75D72476}" type="pres">
      <dgm:prSet presAssocID="{C7CD931C-A5C9-4CA6-9863-EEF5E8DED960}" presName="textNode" presStyleLbl="node1" presStyleIdx="2" presStyleCnt="5">
        <dgm:presLayoutVars>
          <dgm:bulletEnabled val="1"/>
        </dgm:presLayoutVars>
      </dgm:prSet>
      <dgm:spPr/>
    </dgm:pt>
    <dgm:pt modelId="{4E1179FB-DCF6-4348-8611-309D72B7DCE0}" type="pres">
      <dgm:prSet presAssocID="{7B494E6D-70E4-4A4E-A0AC-A5D33040F4D9}" presName="sibTrans" presStyleCnt="0"/>
      <dgm:spPr/>
    </dgm:pt>
    <dgm:pt modelId="{5B317270-E5D8-4CEC-AC23-FAC048419F0B}" type="pres">
      <dgm:prSet presAssocID="{ADFE708D-8429-4516-8559-79F906CBFCA6}" presName="textNode" presStyleLbl="node1" presStyleIdx="3" presStyleCnt="5">
        <dgm:presLayoutVars>
          <dgm:bulletEnabled val="1"/>
        </dgm:presLayoutVars>
      </dgm:prSet>
      <dgm:spPr/>
    </dgm:pt>
    <dgm:pt modelId="{B448FEA8-E1DD-40E5-A499-E5C8C99A1B3C}" type="pres">
      <dgm:prSet presAssocID="{4BBCF6E7-64DC-4DE6-8CDB-335F10C21024}" presName="sibTrans" presStyleCnt="0"/>
      <dgm:spPr/>
    </dgm:pt>
    <dgm:pt modelId="{9B40A37C-AE97-4139-96BF-6EF59B7B867A}" type="pres">
      <dgm:prSet presAssocID="{2674269A-D2EA-47C2-8B8B-3C6D70D908DD}" presName="textNode" presStyleLbl="node1" presStyleIdx="4" presStyleCnt="5">
        <dgm:presLayoutVars>
          <dgm:bulletEnabled val="1"/>
        </dgm:presLayoutVars>
      </dgm:prSet>
      <dgm:spPr/>
    </dgm:pt>
  </dgm:ptLst>
  <dgm:cxnLst>
    <dgm:cxn modelId="{C769F919-243A-4C5D-8390-BBD8601094EE}" srcId="{ADFE708D-8429-4516-8559-79F906CBFCA6}" destId="{82255608-7E37-4C24-BBD3-3C389B9CA8B7}" srcOrd="1" destOrd="0" parTransId="{584E43A3-7FB5-4608-B113-6ED79B5EA00B}" sibTransId="{E85A1D8B-96AF-42E1-886F-B4143792AFA1}"/>
    <dgm:cxn modelId="{799E2023-AF20-4420-945F-B68A8F30FBEE}" srcId="{44243AC2-5213-414E-B986-3B83EE462108}" destId="{479B6CDD-2A44-4B5B-B170-BA254924B270}" srcOrd="2" destOrd="0" parTransId="{02BAB75B-8312-4313-AA8B-DCCB4A890DD8}" sibTransId="{4689A57E-9C83-444F-982D-F265E1D660ED}"/>
    <dgm:cxn modelId="{9A3C6923-733A-4062-B7D0-FB5AD599BADD}" srcId="{A61B82B2-E22A-4A3F-9AC9-4460220AED98}" destId="{ADFE708D-8429-4516-8559-79F906CBFCA6}" srcOrd="3" destOrd="0" parTransId="{8DA4C257-CE81-4C96-8501-06D29B33968E}" sibTransId="{4BBCF6E7-64DC-4DE6-8CDB-335F10C21024}"/>
    <dgm:cxn modelId="{56A96D24-7175-4CB8-BED6-E51D78F6BA68}" srcId="{44243AC2-5213-414E-B986-3B83EE462108}" destId="{6D377B3A-BAC8-47EA-BCD8-4553B2CEB3D0}" srcOrd="1" destOrd="0" parTransId="{1270382F-F6B6-4A70-9159-6873C6CCEAD7}" sibTransId="{9EF400D7-5DD3-4A3D-930F-4F296172B765}"/>
    <dgm:cxn modelId="{0B307026-7016-40FA-879F-4AF2F42BB56B}" type="presOf" srcId="{82255608-7E37-4C24-BBD3-3C389B9CA8B7}" destId="{5B317270-E5D8-4CEC-AC23-FAC048419F0B}" srcOrd="0" destOrd="2" presId="urn:microsoft.com/office/officeart/2005/8/layout/hProcess9"/>
    <dgm:cxn modelId="{31F02727-CB62-4358-B3BB-1DCD05DC3CFF}" type="presOf" srcId="{6D377B3A-BAC8-47EA-BCD8-4553B2CEB3D0}" destId="{1DF92335-4F2B-4CBA-A4E5-D14106D3C4E8}" srcOrd="0" destOrd="2" presId="urn:microsoft.com/office/officeart/2005/8/layout/hProcess9"/>
    <dgm:cxn modelId="{90A08C29-88B5-4FAC-B279-398A47FA14EE}" srcId="{A61B82B2-E22A-4A3F-9AC9-4460220AED98}" destId="{44243AC2-5213-414E-B986-3B83EE462108}" srcOrd="0" destOrd="0" parTransId="{06FB7E95-3906-4D13-91BF-A57B9A6882D9}" sibTransId="{EC152C40-BA40-4F72-B8B8-6A5A36AB8613}"/>
    <dgm:cxn modelId="{CC935832-DB92-4870-99D8-DFCE36ED8A1B}" srcId="{44243AC2-5213-414E-B986-3B83EE462108}" destId="{AE330DBA-B561-4118-AAB0-44962E0160E2}" srcOrd="0" destOrd="0" parTransId="{3E7AF4D8-90D4-4968-9C0E-BF89CAF47D06}" sibTransId="{ACE85678-336C-45AC-8358-A13C3ACEB51F}"/>
    <dgm:cxn modelId="{8EC3993F-61E8-4857-998E-47FB1E61733A}" type="presOf" srcId="{542E4509-6ADB-464D-8282-FEE6D445FE25}" destId="{5B317270-E5D8-4CEC-AC23-FAC048419F0B}" srcOrd="0" destOrd="1" presId="urn:microsoft.com/office/officeart/2005/8/layout/hProcess9"/>
    <dgm:cxn modelId="{AD86E75F-3D56-4C89-86BD-2C5C7732A11E}" srcId="{2674269A-D2EA-47C2-8B8B-3C6D70D908DD}" destId="{2114FB56-887F-44BF-9E8F-A7280D582255}" srcOrd="3" destOrd="0" parTransId="{687AF223-CB08-4FE3-BFC5-1405032C7BCF}" sibTransId="{37DA80F8-F966-49D1-87B9-F49DDF9FDDFD}"/>
    <dgm:cxn modelId="{E728BA45-D246-4746-A378-65AE74CB79CF}" type="presOf" srcId="{2BA60395-7EB7-4FA4-B924-4CC3B1761C1C}" destId="{9B40A37C-AE97-4139-96BF-6EF59B7B867A}" srcOrd="0" destOrd="3" presId="urn:microsoft.com/office/officeart/2005/8/layout/hProcess9"/>
    <dgm:cxn modelId="{4B12DA47-6345-4844-9955-6BAFC423E216}" srcId="{A61B82B2-E22A-4A3F-9AC9-4460220AED98}" destId="{F315EAFD-386B-45ED-9A61-816BE11DCD0B}" srcOrd="1" destOrd="0" parTransId="{ED83BEB3-E82A-478D-BCB1-E6895E6E8D8D}" sibTransId="{EF48C359-80A5-47DF-8AEC-9AB9F7A2A34F}"/>
    <dgm:cxn modelId="{5AFAD149-7D62-456E-9A30-C9DB2358C21C}" srcId="{ADFE708D-8429-4516-8559-79F906CBFCA6}" destId="{1D6783BC-870E-40ED-A456-8E4BDF56A921}" srcOrd="2" destOrd="0" parTransId="{AC47052F-34FA-4E83-80F9-055BF1C73BE6}" sibTransId="{C6B8F8E8-4FAF-4D24-936C-A5E3EA3AEE82}"/>
    <dgm:cxn modelId="{5A0CDE6A-236C-449D-9212-7CD9971C00E5}" srcId="{2674269A-D2EA-47C2-8B8B-3C6D70D908DD}" destId="{BF83DB8D-CEB2-4873-ADA9-4F2ACF02BA82}" srcOrd="0" destOrd="0" parTransId="{D552DFC6-6F26-41B0-9C3B-004C4CF61F72}" sibTransId="{6F120C84-8E9B-4117-8D6A-A895C1309107}"/>
    <dgm:cxn modelId="{8B4BD94B-455E-4348-9A62-7653E1157C3B}" type="presOf" srcId="{44243AC2-5213-414E-B986-3B83EE462108}" destId="{1DF92335-4F2B-4CBA-A4E5-D14106D3C4E8}" srcOrd="0" destOrd="0" presId="urn:microsoft.com/office/officeart/2005/8/layout/hProcess9"/>
    <dgm:cxn modelId="{C3B1114D-C13A-43AA-A3F4-0DA35161A0D4}" type="presOf" srcId="{88860EC8-A744-475D-9080-4C6D4B5BFAF8}" destId="{59B27C63-A5A5-49B3-AF31-71B754E21FF5}" srcOrd="0" destOrd="4" presId="urn:microsoft.com/office/officeart/2005/8/layout/hProcess9"/>
    <dgm:cxn modelId="{49DACB4D-C288-4B48-8C22-0A2C9E8DF68E}" type="presOf" srcId="{2270A69B-7CE8-4445-9ECA-ECC728F6552C}" destId="{9B40A37C-AE97-4139-96BF-6EF59B7B867A}" srcOrd="0" destOrd="2" presId="urn:microsoft.com/office/officeart/2005/8/layout/hProcess9"/>
    <dgm:cxn modelId="{D38D9C6F-3509-4975-A126-E15AEA108BE2}" type="presOf" srcId="{C7CD931C-A5C9-4CA6-9863-EEF5E8DED960}" destId="{E906311E-59F6-42ED-86FB-8AAC75D72476}" srcOrd="0" destOrd="0" presId="urn:microsoft.com/office/officeart/2005/8/layout/hProcess9"/>
    <dgm:cxn modelId="{8C218972-BC22-4764-A9DE-962138FBF480}" type="presOf" srcId="{BF83DB8D-CEB2-4873-ADA9-4F2ACF02BA82}" destId="{9B40A37C-AE97-4139-96BF-6EF59B7B867A}" srcOrd="0" destOrd="1" presId="urn:microsoft.com/office/officeart/2005/8/layout/hProcess9"/>
    <dgm:cxn modelId="{587A2D55-E6C0-4744-AA01-08FC50A436DE}" srcId="{C7CD931C-A5C9-4CA6-9863-EEF5E8DED960}" destId="{7F087886-C9CB-49F6-B76E-E00F76EE87A0}" srcOrd="0" destOrd="0" parTransId="{A143C017-1031-4439-8385-6506A56E96EF}" sibTransId="{4AF48C52-6A6D-48AA-A9D2-0299E0760A49}"/>
    <dgm:cxn modelId="{FF44FD59-A78E-4D0E-ADA0-0BABC7153077}" srcId="{F315EAFD-386B-45ED-9A61-816BE11DCD0B}" destId="{88860EC8-A744-475D-9080-4C6D4B5BFAF8}" srcOrd="3" destOrd="0" parTransId="{39CA8303-9570-41E3-BB5A-83B9422CE082}" sibTransId="{7D44495E-CCA4-4688-906A-E2CC0A1EF248}"/>
    <dgm:cxn modelId="{9760B17F-467E-4432-9668-B2E7B6F78588}" type="presOf" srcId="{A61B82B2-E22A-4A3F-9AC9-4460220AED98}" destId="{99A7FF44-4DE3-4CDF-B7C8-6633BBD9E3CB}" srcOrd="0" destOrd="0" presId="urn:microsoft.com/office/officeart/2005/8/layout/hProcess9"/>
    <dgm:cxn modelId="{0E924980-2D1E-4374-82D6-0487F5FB0F9A}" type="presOf" srcId="{F315EAFD-386B-45ED-9A61-816BE11DCD0B}" destId="{59B27C63-A5A5-49B3-AF31-71B754E21FF5}" srcOrd="0" destOrd="0" presId="urn:microsoft.com/office/officeart/2005/8/layout/hProcess9"/>
    <dgm:cxn modelId="{8BA57C83-70A7-414C-A2F3-58126E2F5151}" type="presOf" srcId="{2114FB56-887F-44BF-9E8F-A7280D582255}" destId="{9B40A37C-AE97-4139-96BF-6EF59B7B867A}" srcOrd="0" destOrd="4" presId="urn:microsoft.com/office/officeart/2005/8/layout/hProcess9"/>
    <dgm:cxn modelId="{D9D44986-34B4-4D6E-BD46-ABC3B91AF695}" srcId="{2674269A-D2EA-47C2-8B8B-3C6D70D908DD}" destId="{2270A69B-7CE8-4445-9ECA-ECC728F6552C}" srcOrd="1" destOrd="0" parTransId="{DB577595-8FB8-4044-A9FE-7926FA9D451B}" sibTransId="{09558CF3-1AB5-4FB0-ACFB-7DA9B178273B}"/>
    <dgm:cxn modelId="{297BDC90-811D-4714-8638-3270CC8D8BE4}" srcId="{A61B82B2-E22A-4A3F-9AC9-4460220AED98}" destId="{2674269A-D2EA-47C2-8B8B-3C6D70D908DD}" srcOrd="4" destOrd="0" parTransId="{45A7F62F-1F42-43C0-9E42-464E39F768FA}" sibTransId="{0C5BFBFA-4932-4EC8-BBE3-857FE53F36A0}"/>
    <dgm:cxn modelId="{0792789B-5E1B-49F0-89EE-33B06E7203AD}" srcId="{A61B82B2-E22A-4A3F-9AC9-4460220AED98}" destId="{C7CD931C-A5C9-4CA6-9863-EEF5E8DED960}" srcOrd="2" destOrd="0" parTransId="{AF742559-AE29-4A52-B518-89FBFED65F51}" sibTransId="{7B494E6D-70E4-4A4E-A0AC-A5D33040F4D9}"/>
    <dgm:cxn modelId="{F561C99C-1B32-45F0-B7F0-36A674B4894B}" type="presOf" srcId="{A472ABB0-C503-4D57-A78F-EBC9341DBF79}" destId="{59B27C63-A5A5-49B3-AF31-71B754E21FF5}" srcOrd="0" destOrd="2" presId="urn:microsoft.com/office/officeart/2005/8/layout/hProcess9"/>
    <dgm:cxn modelId="{ECBA879E-6834-4BAC-8727-4AC013F0E07C}" type="presOf" srcId="{7F087886-C9CB-49F6-B76E-E00F76EE87A0}" destId="{E906311E-59F6-42ED-86FB-8AAC75D72476}" srcOrd="0" destOrd="1" presId="urn:microsoft.com/office/officeart/2005/8/layout/hProcess9"/>
    <dgm:cxn modelId="{52C67FA1-4B4A-4244-B093-A8ED1171EB7C}" srcId="{F315EAFD-386B-45ED-9A61-816BE11DCD0B}" destId="{066F08FE-4255-4EC9-B73B-63536DBF7D6F}" srcOrd="0" destOrd="0" parTransId="{A7FAEB02-67B5-4E8B-BA22-36F03ACD8309}" sibTransId="{792EAD81-89DF-46F2-8D21-1C7202CCFBAB}"/>
    <dgm:cxn modelId="{010ED9A2-3114-4924-AAC1-7C17E6212D9F}" srcId="{F315EAFD-386B-45ED-9A61-816BE11DCD0B}" destId="{4BFE23EB-AC0D-49A4-A782-E45482434C78}" srcOrd="2" destOrd="0" parTransId="{44DD0053-FA64-4344-AB33-4A74F43EA8A4}" sibTransId="{483F0C29-72A7-4C6F-AEB3-3A0EA52A5203}"/>
    <dgm:cxn modelId="{2EA1DDD0-4400-41CD-B1DE-22C5E6E0B668}" srcId="{ADFE708D-8429-4516-8559-79F906CBFCA6}" destId="{542E4509-6ADB-464D-8282-FEE6D445FE25}" srcOrd="0" destOrd="0" parTransId="{2E01843E-E487-43A0-9D8C-1301857BA99C}" sibTransId="{FECD2E33-CCD2-4B27-9012-056A40AF9457}"/>
    <dgm:cxn modelId="{8CBE4BD2-4F1B-48E6-B621-A0338F3517C7}" type="presOf" srcId="{2674269A-D2EA-47C2-8B8B-3C6D70D908DD}" destId="{9B40A37C-AE97-4139-96BF-6EF59B7B867A}" srcOrd="0" destOrd="0" presId="urn:microsoft.com/office/officeart/2005/8/layout/hProcess9"/>
    <dgm:cxn modelId="{ECBE4FD8-FAD2-4660-BF03-C6BDFFCB6A74}" type="presOf" srcId="{066F08FE-4255-4EC9-B73B-63536DBF7D6F}" destId="{59B27C63-A5A5-49B3-AF31-71B754E21FF5}" srcOrd="0" destOrd="1" presId="urn:microsoft.com/office/officeart/2005/8/layout/hProcess9"/>
    <dgm:cxn modelId="{33305FD9-1CBB-44E9-83A7-3982532BC673}" type="presOf" srcId="{4BFE23EB-AC0D-49A4-A782-E45482434C78}" destId="{59B27C63-A5A5-49B3-AF31-71B754E21FF5}" srcOrd="0" destOrd="3" presId="urn:microsoft.com/office/officeart/2005/8/layout/hProcess9"/>
    <dgm:cxn modelId="{3A78ADDD-7B84-4814-ABB7-BE37A8D7A3E1}" srcId="{F315EAFD-386B-45ED-9A61-816BE11DCD0B}" destId="{A472ABB0-C503-4D57-A78F-EBC9341DBF79}" srcOrd="1" destOrd="0" parTransId="{A8029D52-1089-4EA7-9DBC-3041BBF84BCE}" sibTransId="{14E21485-406F-4507-8B73-586C5007FBCB}"/>
    <dgm:cxn modelId="{6DC4E0E9-8B29-44F3-8DCF-ED82EC0A6A55}" srcId="{2674269A-D2EA-47C2-8B8B-3C6D70D908DD}" destId="{2BA60395-7EB7-4FA4-B924-4CC3B1761C1C}" srcOrd="2" destOrd="0" parTransId="{6DE95BCD-1458-4F6D-B0EE-D31D1E712255}" sibTransId="{124D41EB-FEB3-4405-B298-F5EFE2B0B5B1}"/>
    <dgm:cxn modelId="{C92B98F2-E84D-4AEF-9745-96E8D19057BF}" type="presOf" srcId="{1D6783BC-870E-40ED-A456-8E4BDF56A921}" destId="{5B317270-E5D8-4CEC-AC23-FAC048419F0B}" srcOrd="0" destOrd="3" presId="urn:microsoft.com/office/officeart/2005/8/layout/hProcess9"/>
    <dgm:cxn modelId="{34D529FE-3BEC-4180-BD22-E8FB6D9F7D85}" type="presOf" srcId="{ADFE708D-8429-4516-8559-79F906CBFCA6}" destId="{5B317270-E5D8-4CEC-AC23-FAC048419F0B}" srcOrd="0" destOrd="0" presId="urn:microsoft.com/office/officeart/2005/8/layout/hProcess9"/>
    <dgm:cxn modelId="{708EA8FE-ABBB-451B-A00F-1F11853A9A6B}" type="presOf" srcId="{AE330DBA-B561-4118-AAB0-44962E0160E2}" destId="{1DF92335-4F2B-4CBA-A4E5-D14106D3C4E8}" srcOrd="0" destOrd="1" presId="urn:microsoft.com/office/officeart/2005/8/layout/hProcess9"/>
    <dgm:cxn modelId="{636093FF-2F8F-4330-AA29-639F50A5D76C}" type="presOf" srcId="{479B6CDD-2A44-4B5B-B170-BA254924B270}" destId="{1DF92335-4F2B-4CBA-A4E5-D14106D3C4E8}" srcOrd="0" destOrd="3" presId="urn:microsoft.com/office/officeart/2005/8/layout/hProcess9"/>
    <dgm:cxn modelId="{8137DAB0-1AB7-4EC4-A6BE-241CA09CC91D}" type="presParOf" srcId="{99A7FF44-4DE3-4CDF-B7C8-6633BBD9E3CB}" destId="{1E3686F1-1E13-4261-9D02-289AAA0EEC1B}" srcOrd="0" destOrd="0" presId="urn:microsoft.com/office/officeart/2005/8/layout/hProcess9"/>
    <dgm:cxn modelId="{FFC95258-0577-4B86-B3A3-749B5421A246}" type="presParOf" srcId="{99A7FF44-4DE3-4CDF-B7C8-6633BBD9E3CB}" destId="{74B14243-E3F1-4234-AFF3-20E0EE9C1E04}" srcOrd="1" destOrd="0" presId="urn:microsoft.com/office/officeart/2005/8/layout/hProcess9"/>
    <dgm:cxn modelId="{332D5A80-B005-4979-A589-41F265CFEA87}" type="presParOf" srcId="{74B14243-E3F1-4234-AFF3-20E0EE9C1E04}" destId="{1DF92335-4F2B-4CBA-A4E5-D14106D3C4E8}" srcOrd="0" destOrd="0" presId="urn:microsoft.com/office/officeart/2005/8/layout/hProcess9"/>
    <dgm:cxn modelId="{5380E008-3921-435E-8051-5E2416D1E4B6}" type="presParOf" srcId="{74B14243-E3F1-4234-AFF3-20E0EE9C1E04}" destId="{35C5AAC7-638E-4984-8FEC-47558CBA0FE0}" srcOrd="1" destOrd="0" presId="urn:microsoft.com/office/officeart/2005/8/layout/hProcess9"/>
    <dgm:cxn modelId="{143EF8EA-A505-4CD0-A000-742295D12BA1}" type="presParOf" srcId="{74B14243-E3F1-4234-AFF3-20E0EE9C1E04}" destId="{59B27C63-A5A5-49B3-AF31-71B754E21FF5}" srcOrd="2" destOrd="0" presId="urn:microsoft.com/office/officeart/2005/8/layout/hProcess9"/>
    <dgm:cxn modelId="{EE605C89-56F2-4496-B3B5-64FAC356D0D3}" type="presParOf" srcId="{74B14243-E3F1-4234-AFF3-20E0EE9C1E04}" destId="{6A727B64-DE57-4D9F-A9F8-F776B604A191}" srcOrd="3" destOrd="0" presId="urn:microsoft.com/office/officeart/2005/8/layout/hProcess9"/>
    <dgm:cxn modelId="{18A45F96-70F8-42B6-AB8E-6C4C91B547F2}" type="presParOf" srcId="{74B14243-E3F1-4234-AFF3-20E0EE9C1E04}" destId="{E906311E-59F6-42ED-86FB-8AAC75D72476}" srcOrd="4" destOrd="0" presId="urn:microsoft.com/office/officeart/2005/8/layout/hProcess9"/>
    <dgm:cxn modelId="{5E754BA0-0316-42D2-B2E5-93DF28CA0837}" type="presParOf" srcId="{74B14243-E3F1-4234-AFF3-20E0EE9C1E04}" destId="{4E1179FB-DCF6-4348-8611-309D72B7DCE0}" srcOrd="5" destOrd="0" presId="urn:microsoft.com/office/officeart/2005/8/layout/hProcess9"/>
    <dgm:cxn modelId="{60E016E4-9F78-4BF5-8C6C-1A56B2BEAC0C}" type="presParOf" srcId="{74B14243-E3F1-4234-AFF3-20E0EE9C1E04}" destId="{5B317270-E5D8-4CEC-AC23-FAC048419F0B}" srcOrd="6" destOrd="0" presId="urn:microsoft.com/office/officeart/2005/8/layout/hProcess9"/>
    <dgm:cxn modelId="{F234B419-728A-425E-A7CD-7752AFFFD957}" type="presParOf" srcId="{74B14243-E3F1-4234-AFF3-20E0EE9C1E04}" destId="{B448FEA8-E1DD-40E5-A499-E5C8C99A1B3C}" srcOrd="7" destOrd="0" presId="urn:microsoft.com/office/officeart/2005/8/layout/hProcess9"/>
    <dgm:cxn modelId="{97B20CAF-C7C3-48FB-B296-753BAF497C61}" type="presParOf" srcId="{74B14243-E3F1-4234-AFF3-20E0EE9C1E04}" destId="{9B40A37C-AE97-4139-96BF-6EF59B7B867A}"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EDB7195-60BC-4A69-B39E-D68E741BC044}"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A4458635-1712-4743-BF62-BEB4E1DC1E2C}">
      <dgm:prSet phldrT="[Text]"/>
      <dgm:spPr/>
      <dgm:t>
        <a:bodyPr/>
        <a:lstStyle/>
        <a:p>
          <a:r>
            <a:rPr lang="en-US" dirty="0"/>
            <a:t>More Features</a:t>
          </a:r>
        </a:p>
      </dgm:t>
    </dgm:pt>
    <dgm:pt modelId="{BC65ED39-5DE6-4802-9701-B7EF77A69706}" type="parTrans" cxnId="{4EBF2340-0534-4BC1-BDF7-72F1FB9F9484}">
      <dgm:prSet/>
      <dgm:spPr/>
      <dgm:t>
        <a:bodyPr/>
        <a:lstStyle/>
        <a:p>
          <a:endParaRPr lang="en-US"/>
        </a:p>
      </dgm:t>
    </dgm:pt>
    <dgm:pt modelId="{473912A1-962B-4A6E-9B03-931DD2242D66}" type="sibTrans" cxnId="{4EBF2340-0534-4BC1-BDF7-72F1FB9F9484}">
      <dgm:prSet/>
      <dgm:spPr/>
      <dgm:t>
        <a:bodyPr/>
        <a:lstStyle/>
        <a:p>
          <a:endParaRPr lang="en-US"/>
        </a:p>
      </dgm:t>
    </dgm:pt>
    <dgm:pt modelId="{C6CAB35B-0493-4158-9DCD-9B7255514926}">
      <dgm:prSet phldrT="[Text]"/>
      <dgm:spPr/>
      <dgm:t>
        <a:bodyPr/>
        <a:lstStyle/>
        <a:p>
          <a:r>
            <a:rPr lang="en-US" dirty="0"/>
            <a:t>More Models</a:t>
          </a:r>
        </a:p>
      </dgm:t>
    </dgm:pt>
    <dgm:pt modelId="{03FF4B96-9A18-4EE1-9159-66786A51304B}" type="parTrans" cxnId="{ECB0F958-EDE9-4DB4-86BD-F6BCDE36920E}">
      <dgm:prSet/>
      <dgm:spPr/>
      <dgm:t>
        <a:bodyPr/>
        <a:lstStyle/>
        <a:p>
          <a:endParaRPr lang="en-US"/>
        </a:p>
      </dgm:t>
    </dgm:pt>
    <dgm:pt modelId="{1201D064-3FEE-4710-8BD7-E6340CD65ECA}" type="sibTrans" cxnId="{ECB0F958-EDE9-4DB4-86BD-F6BCDE36920E}">
      <dgm:prSet/>
      <dgm:spPr/>
      <dgm:t>
        <a:bodyPr/>
        <a:lstStyle/>
        <a:p>
          <a:endParaRPr lang="en-US"/>
        </a:p>
      </dgm:t>
    </dgm:pt>
    <dgm:pt modelId="{13528C7A-15E3-4023-A14E-1E58B62328DE}">
      <dgm:prSet phldrT="[Text]"/>
      <dgm:spPr/>
      <dgm:t>
        <a:bodyPr/>
        <a:lstStyle/>
        <a:p>
          <a:r>
            <a:rPr lang="en-US" dirty="0"/>
            <a:t>Built Deep Learning model using </a:t>
          </a:r>
          <a:r>
            <a:rPr lang="en-US" dirty="0" err="1"/>
            <a:t>KerasRegressor</a:t>
          </a:r>
          <a:endParaRPr lang="en-US" dirty="0"/>
        </a:p>
      </dgm:t>
    </dgm:pt>
    <dgm:pt modelId="{ABD48B8A-887D-4910-92C5-DDD80A7A9708}" type="parTrans" cxnId="{30944B0F-D046-4C29-AE66-ACC2E3D967CB}">
      <dgm:prSet/>
      <dgm:spPr/>
      <dgm:t>
        <a:bodyPr/>
        <a:lstStyle/>
        <a:p>
          <a:endParaRPr lang="en-US"/>
        </a:p>
      </dgm:t>
    </dgm:pt>
    <dgm:pt modelId="{CC492003-8BEB-4204-A986-0D581804F12D}" type="sibTrans" cxnId="{30944B0F-D046-4C29-AE66-ACC2E3D967CB}">
      <dgm:prSet/>
      <dgm:spPr/>
      <dgm:t>
        <a:bodyPr/>
        <a:lstStyle/>
        <a:p>
          <a:endParaRPr lang="en-US"/>
        </a:p>
      </dgm:t>
    </dgm:pt>
    <dgm:pt modelId="{9AD6B8C2-E182-4AC2-906C-BD38423C0FCB}">
      <dgm:prSet phldrT="[Text]"/>
      <dgm:spPr/>
      <dgm:t>
        <a:bodyPr/>
        <a:lstStyle/>
        <a:p>
          <a:r>
            <a:rPr lang="en-US" dirty="0"/>
            <a:t>Boolean feature for Airport Trips</a:t>
          </a:r>
        </a:p>
      </dgm:t>
    </dgm:pt>
    <dgm:pt modelId="{D6E1D2AC-624C-4DE6-9F33-35C61AC28BCE}" type="parTrans" cxnId="{8B8CDC06-878A-4408-B926-4A698DBFE0D1}">
      <dgm:prSet/>
      <dgm:spPr/>
      <dgm:t>
        <a:bodyPr/>
        <a:lstStyle/>
        <a:p>
          <a:endParaRPr lang="en-US"/>
        </a:p>
      </dgm:t>
    </dgm:pt>
    <dgm:pt modelId="{68F25CD0-1D74-4D9B-A224-2B718E0547BE}" type="sibTrans" cxnId="{8B8CDC06-878A-4408-B926-4A698DBFE0D1}">
      <dgm:prSet/>
      <dgm:spPr/>
      <dgm:t>
        <a:bodyPr/>
        <a:lstStyle/>
        <a:p>
          <a:endParaRPr lang="en-US"/>
        </a:p>
      </dgm:t>
    </dgm:pt>
    <dgm:pt modelId="{25B59F8D-4D52-49DC-B724-B7316941D164}">
      <dgm:prSet phldrT="[Text]"/>
      <dgm:spPr/>
      <dgm:t>
        <a:bodyPr/>
        <a:lstStyle/>
        <a:p>
          <a:r>
            <a:rPr lang="en-US" dirty="0"/>
            <a:t>Boolean feature for night, late night trips</a:t>
          </a:r>
        </a:p>
      </dgm:t>
    </dgm:pt>
    <dgm:pt modelId="{4A4E2E44-E3B6-48C9-AA72-5F0F4F61EA8B}" type="parTrans" cxnId="{D80CF6A2-D21F-4CC3-A9F3-ADA850D55FEA}">
      <dgm:prSet/>
      <dgm:spPr/>
      <dgm:t>
        <a:bodyPr/>
        <a:lstStyle/>
        <a:p>
          <a:endParaRPr lang="en-US"/>
        </a:p>
      </dgm:t>
    </dgm:pt>
    <dgm:pt modelId="{4E1D0989-4094-465D-B4FB-E57638D02E49}" type="sibTrans" cxnId="{D80CF6A2-D21F-4CC3-A9F3-ADA850D55FEA}">
      <dgm:prSet/>
      <dgm:spPr/>
      <dgm:t>
        <a:bodyPr/>
        <a:lstStyle/>
        <a:p>
          <a:endParaRPr lang="en-US"/>
        </a:p>
      </dgm:t>
    </dgm:pt>
    <dgm:pt modelId="{4E5A64F2-9876-45F8-AED6-B168CB27B9B7}">
      <dgm:prSet phldrT="[Text]"/>
      <dgm:spPr/>
      <dgm:t>
        <a:bodyPr/>
        <a:lstStyle/>
        <a:p>
          <a:r>
            <a:rPr lang="en-US" dirty="0"/>
            <a:t>Clustering by pickup and </a:t>
          </a:r>
          <a:r>
            <a:rPr lang="en-US" dirty="0" err="1"/>
            <a:t>dropoff</a:t>
          </a:r>
          <a:r>
            <a:rPr lang="en-US" dirty="0"/>
            <a:t> location</a:t>
          </a:r>
        </a:p>
      </dgm:t>
    </dgm:pt>
    <dgm:pt modelId="{E04F9566-8A19-4D72-92B2-C8DAD73D1A23}" type="parTrans" cxnId="{8D146FFB-DFFC-422E-A92A-3B456CEAAD0B}">
      <dgm:prSet/>
      <dgm:spPr/>
      <dgm:t>
        <a:bodyPr/>
        <a:lstStyle/>
        <a:p>
          <a:endParaRPr lang="en-US"/>
        </a:p>
      </dgm:t>
    </dgm:pt>
    <dgm:pt modelId="{9C2F6F9A-0720-40B7-B4C4-C13BC9772CC8}" type="sibTrans" cxnId="{8D146FFB-DFFC-422E-A92A-3B456CEAAD0B}">
      <dgm:prSet/>
      <dgm:spPr/>
      <dgm:t>
        <a:bodyPr/>
        <a:lstStyle/>
        <a:p>
          <a:endParaRPr lang="en-US"/>
        </a:p>
      </dgm:t>
    </dgm:pt>
    <dgm:pt modelId="{CB23E0A7-BD02-4CFD-AEBC-7D781BDB5D3D}" type="pres">
      <dgm:prSet presAssocID="{EEDB7195-60BC-4A69-B39E-D68E741BC044}" presName="linear" presStyleCnt="0">
        <dgm:presLayoutVars>
          <dgm:dir/>
          <dgm:animLvl val="lvl"/>
          <dgm:resizeHandles val="exact"/>
        </dgm:presLayoutVars>
      </dgm:prSet>
      <dgm:spPr/>
    </dgm:pt>
    <dgm:pt modelId="{B26FA22E-9CE3-46F1-86BB-E28056EA2B44}" type="pres">
      <dgm:prSet presAssocID="{A4458635-1712-4743-BF62-BEB4E1DC1E2C}" presName="parentLin" presStyleCnt="0"/>
      <dgm:spPr/>
    </dgm:pt>
    <dgm:pt modelId="{EA7631EA-E7AE-462C-A434-98979A60B8B0}" type="pres">
      <dgm:prSet presAssocID="{A4458635-1712-4743-BF62-BEB4E1DC1E2C}" presName="parentLeftMargin" presStyleLbl="node1" presStyleIdx="0" presStyleCnt="2"/>
      <dgm:spPr/>
    </dgm:pt>
    <dgm:pt modelId="{ADD33FFE-4A66-48F5-A47E-D9885DA5FE6D}" type="pres">
      <dgm:prSet presAssocID="{A4458635-1712-4743-BF62-BEB4E1DC1E2C}" presName="parentText" presStyleLbl="node1" presStyleIdx="0" presStyleCnt="2">
        <dgm:presLayoutVars>
          <dgm:chMax val="0"/>
          <dgm:bulletEnabled val="1"/>
        </dgm:presLayoutVars>
      </dgm:prSet>
      <dgm:spPr/>
    </dgm:pt>
    <dgm:pt modelId="{0586ECCB-E96B-4CA6-BED3-9D320CB9951B}" type="pres">
      <dgm:prSet presAssocID="{A4458635-1712-4743-BF62-BEB4E1DC1E2C}" presName="negativeSpace" presStyleCnt="0"/>
      <dgm:spPr/>
    </dgm:pt>
    <dgm:pt modelId="{5507377F-419C-46D8-9384-54751B3B8FD1}" type="pres">
      <dgm:prSet presAssocID="{A4458635-1712-4743-BF62-BEB4E1DC1E2C}" presName="childText" presStyleLbl="conFgAcc1" presStyleIdx="0" presStyleCnt="2">
        <dgm:presLayoutVars>
          <dgm:bulletEnabled val="1"/>
        </dgm:presLayoutVars>
      </dgm:prSet>
      <dgm:spPr/>
    </dgm:pt>
    <dgm:pt modelId="{C400C7AE-629C-405C-81C7-C7D6ADC6A2D4}" type="pres">
      <dgm:prSet presAssocID="{473912A1-962B-4A6E-9B03-931DD2242D66}" presName="spaceBetweenRectangles" presStyleCnt="0"/>
      <dgm:spPr/>
    </dgm:pt>
    <dgm:pt modelId="{E5F45163-19DD-4D1D-8D08-060705E3FB91}" type="pres">
      <dgm:prSet presAssocID="{C6CAB35B-0493-4158-9DCD-9B7255514926}" presName="parentLin" presStyleCnt="0"/>
      <dgm:spPr/>
    </dgm:pt>
    <dgm:pt modelId="{948B1640-30B5-41DB-8F27-F509E2D10940}" type="pres">
      <dgm:prSet presAssocID="{C6CAB35B-0493-4158-9DCD-9B7255514926}" presName="parentLeftMargin" presStyleLbl="node1" presStyleIdx="0" presStyleCnt="2"/>
      <dgm:spPr/>
    </dgm:pt>
    <dgm:pt modelId="{C844EA67-C890-46F3-9201-539ABFC56207}" type="pres">
      <dgm:prSet presAssocID="{C6CAB35B-0493-4158-9DCD-9B7255514926}" presName="parentText" presStyleLbl="node1" presStyleIdx="1" presStyleCnt="2">
        <dgm:presLayoutVars>
          <dgm:chMax val="0"/>
          <dgm:bulletEnabled val="1"/>
        </dgm:presLayoutVars>
      </dgm:prSet>
      <dgm:spPr/>
    </dgm:pt>
    <dgm:pt modelId="{668D1D18-8668-4C5F-BD23-8ACD9BB13B8C}" type="pres">
      <dgm:prSet presAssocID="{C6CAB35B-0493-4158-9DCD-9B7255514926}" presName="negativeSpace" presStyleCnt="0"/>
      <dgm:spPr/>
    </dgm:pt>
    <dgm:pt modelId="{A041541F-905A-42B1-8013-0010C3CBE69F}" type="pres">
      <dgm:prSet presAssocID="{C6CAB35B-0493-4158-9DCD-9B7255514926}" presName="childText" presStyleLbl="conFgAcc1" presStyleIdx="1" presStyleCnt="2">
        <dgm:presLayoutVars>
          <dgm:bulletEnabled val="1"/>
        </dgm:presLayoutVars>
      </dgm:prSet>
      <dgm:spPr/>
    </dgm:pt>
  </dgm:ptLst>
  <dgm:cxnLst>
    <dgm:cxn modelId="{8B8CDC06-878A-4408-B926-4A698DBFE0D1}" srcId="{A4458635-1712-4743-BF62-BEB4E1DC1E2C}" destId="{9AD6B8C2-E182-4AC2-906C-BD38423C0FCB}" srcOrd="0" destOrd="0" parTransId="{D6E1D2AC-624C-4DE6-9F33-35C61AC28BCE}" sibTransId="{68F25CD0-1D74-4D9B-A224-2B718E0547BE}"/>
    <dgm:cxn modelId="{30944B0F-D046-4C29-AE66-ACC2E3D967CB}" srcId="{C6CAB35B-0493-4158-9DCD-9B7255514926}" destId="{13528C7A-15E3-4023-A14E-1E58B62328DE}" srcOrd="0" destOrd="0" parTransId="{ABD48B8A-887D-4910-92C5-DDD80A7A9708}" sibTransId="{CC492003-8BEB-4204-A986-0D581804F12D}"/>
    <dgm:cxn modelId="{1240D721-1742-4122-90ED-9329822777E5}" type="presOf" srcId="{13528C7A-15E3-4023-A14E-1E58B62328DE}" destId="{A041541F-905A-42B1-8013-0010C3CBE69F}" srcOrd="0" destOrd="0" presId="urn:microsoft.com/office/officeart/2005/8/layout/list1"/>
    <dgm:cxn modelId="{466CC638-90CB-418D-B614-2FDA12B17E18}" type="presOf" srcId="{A4458635-1712-4743-BF62-BEB4E1DC1E2C}" destId="{EA7631EA-E7AE-462C-A434-98979A60B8B0}" srcOrd="0" destOrd="0" presId="urn:microsoft.com/office/officeart/2005/8/layout/list1"/>
    <dgm:cxn modelId="{4EBF2340-0534-4BC1-BDF7-72F1FB9F9484}" srcId="{EEDB7195-60BC-4A69-B39E-D68E741BC044}" destId="{A4458635-1712-4743-BF62-BEB4E1DC1E2C}" srcOrd="0" destOrd="0" parTransId="{BC65ED39-5DE6-4802-9701-B7EF77A69706}" sibTransId="{473912A1-962B-4A6E-9B03-931DD2242D66}"/>
    <dgm:cxn modelId="{B2DEB662-2FCB-45B3-81BF-AB338A843391}" type="presOf" srcId="{EEDB7195-60BC-4A69-B39E-D68E741BC044}" destId="{CB23E0A7-BD02-4CFD-AEBC-7D781BDB5D3D}" srcOrd="0" destOrd="0" presId="urn:microsoft.com/office/officeart/2005/8/layout/list1"/>
    <dgm:cxn modelId="{AB73B564-E044-4F8B-8BD4-5ECEA2462521}" type="presOf" srcId="{A4458635-1712-4743-BF62-BEB4E1DC1E2C}" destId="{ADD33FFE-4A66-48F5-A47E-D9885DA5FE6D}" srcOrd="1" destOrd="0" presId="urn:microsoft.com/office/officeart/2005/8/layout/list1"/>
    <dgm:cxn modelId="{649C634D-4FCF-446A-AB9D-0CA3E62F9899}" type="presOf" srcId="{4E5A64F2-9876-45F8-AED6-B168CB27B9B7}" destId="{5507377F-419C-46D8-9384-54751B3B8FD1}" srcOrd="0" destOrd="2" presId="urn:microsoft.com/office/officeart/2005/8/layout/list1"/>
    <dgm:cxn modelId="{7DB23F54-3BE1-4C08-9B06-81B5C93E5DA6}" type="presOf" srcId="{C6CAB35B-0493-4158-9DCD-9B7255514926}" destId="{C844EA67-C890-46F3-9201-539ABFC56207}" srcOrd="1" destOrd="0" presId="urn:microsoft.com/office/officeart/2005/8/layout/list1"/>
    <dgm:cxn modelId="{ECB0F958-EDE9-4DB4-86BD-F6BCDE36920E}" srcId="{EEDB7195-60BC-4A69-B39E-D68E741BC044}" destId="{C6CAB35B-0493-4158-9DCD-9B7255514926}" srcOrd="1" destOrd="0" parTransId="{03FF4B96-9A18-4EE1-9159-66786A51304B}" sibTransId="{1201D064-3FEE-4710-8BD7-E6340CD65ECA}"/>
    <dgm:cxn modelId="{D80CF6A2-D21F-4CC3-A9F3-ADA850D55FEA}" srcId="{A4458635-1712-4743-BF62-BEB4E1DC1E2C}" destId="{25B59F8D-4D52-49DC-B724-B7316941D164}" srcOrd="1" destOrd="0" parTransId="{4A4E2E44-E3B6-48C9-AA72-5F0F4F61EA8B}" sibTransId="{4E1D0989-4094-465D-B4FB-E57638D02E49}"/>
    <dgm:cxn modelId="{80496DAA-CF82-47D0-A47E-F90FDF70E922}" type="presOf" srcId="{9AD6B8C2-E182-4AC2-906C-BD38423C0FCB}" destId="{5507377F-419C-46D8-9384-54751B3B8FD1}" srcOrd="0" destOrd="0" presId="urn:microsoft.com/office/officeart/2005/8/layout/list1"/>
    <dgm:cxn modelId="{089AD1C3-0B49-4839-B1FB-DEE08ABF0375}" type="presOf" srcId="{C6CAB35B-0493-4158-9DCD-9B7255514926}" destId="{948B1640-30B5-41DB-8F27-F509E2D10940}" srcOrd="0" destOrd="0" presId="urn:microsoft.com/office/officeart/2005/8/layout/list1"/>
    <dgm:cxn modelId="{E6557CEA-8DC5-4261-8B9E-5427817B719A}" type="presOf" srcId="{25B59F8D-4D52-49DC-B724-B7316941D164}" destId="{5507377F-419C-46D8-9384-54751B3B8FD1}" srcOrd="0" destOrd="1" presId="urn:microsoft.com/office/officeart/2005/8/layout/list1"/>
    <dgm:cxn modelId="{8D146FFB-DFFC-422E-A92A-3B456CEAAD0B}" srcId="{A4458635-1712-4743-BF62-BEB4E1DC1E2C}" destId="{4E5A64F2-9876-45F8-AED6-B168CB27B9B7}" srcOrd="2" destOrd="0" parTransId="{E04F9566-8A19-4D72-92B2-C8DAD73D1A23}" sibTransId="{9C2F6F9A-0720-40B7-B4C4-C13BC9772CC8}"/>
    <dgm:cxn modelId="{B3C49AC1-EEDF-4962-ADCB-230B0546A34D}" type="presParOf" srcId="{CB23E0A7-BD02-4CFD-AEBC-7D781BDB5D3D}" destId="{B26FA22E-9CE3-46F1-86BB-E28056EA2B44}" srcOrd="0" destOrd="0" presId="urn:microsoft.com/office/officeart/2005/8/layout/list1"/>
    <dgm:cxn modelId="{A9DCC2B3-B52D-4D26-8F5E-38FB8747785F}" type="presParOf" srcId="{B26FA22E-9CE3-46F1-86BB-E28056EA2B44}" destId="{EA7631EA-E7AE-462C-A434-98979A60B8B0}" srcOrd="0" destOrd="0" presId="urn:microsoft.com/office/officeart/2005/8/layout/list1"/>
    <dgm:cxn modelId="{02831D17-F596-4F51-B826-E0DD5608B5EE}" type="presParOf" srcId="{B26FA22E-9CE3-46F1-86BB-E28056EA2B44}" destId="{ADD33FFE-4A66-48F5-A47E-D9885DA5FE6D}" srcOrd="1" destOrd="0" presId="urn:microsoft.com/office/officeart/2005/8/layout/list1"/>
    <dgm:cxn modelId="{767DC333-C466-4B1D-9D7B-6CDFEB9066C9}" type="presParOf" srcId="{CB23E0A7-BD02-4CFD-AEBC-7D781BDB5D3D}" destId="{0586ECCB-E96B-4CA6-BED3-9D320CB9951B}" srcOrd="1" destOrd="0" presId="urn:microsoft.com/office/officeart/2005/8/layout/list1"/>
    <dgm:cxn modelId="{E0ADC105-92A6-4B6F-B3C4-7827394C5BF4}" type="presParOf" srcId="{CB23E0A7-BD02-4CFD-AEBC-7D781BDB5D3D}" destId="{5507377F-419C-46D8-9384-54751B3B8FD1}" srcOrd="2" destOrd="0" presId="urn:microsoft.com/office/officeart/2005/8/layout/list1"/>
    <dgm:cxn modelId="{EFFB7DE1-B97A-4146-BB28-F7B5270DD18C}" type="presParOf" srcId="{CB23E0A7-BD02-4CFD-AEBC-7D781BDB5D3D}" destId="{C400C7AE-629C-405C-81C7-C7D6ADC6A2D4}" srcOrd="3" destOrd="0" presId="urn:microsoft.com/office/officeart/2005/8/layout/list1"/>
    <dgm:cxn modelId="{0135A8D8-6925-467B-94BD-98162602D86D}" type="presParOf" srcId="{CB23E0A7-BD02-4CFD-AEBC-7D781BDB5D3D}" destId="{E5F45163-19DD-4D1D-8D08-060705E3FB91}" srcOrd="4" destOrd="0" presId="urn:microsoft.com/office/officeart/2005/8/layout/list1"/>
    <dgm:cxn modelId="{362E6A51-3823-47F1-B9F9-1292FC04E198}" type="presParOf" srcId="{E5F45163-19DD-4D1D-8D08-060705E3FB91}" destId="{948B1640-30B5-41DB-8F27-F509E2D10940}" srcOrd="0" destOrd="0" presId="urn:microsoft.com/office/officeart/2005/8/layout/list1"/>
    <dgm:cxn modelId="{341925C8-76AB-4652-AAAC-DD0013C4435D}" type="presParOf" srcId="{E5F45163-19DD-4D1D-8D08-060705E3FB91}" destId="{C844EA67-C890-46F3-9201-539ABFC56207}" srcOrd="1" destOrd="0" presId="urn:microsoft.com/office/officeart/2005/8/layout/list1"/>
    <dgm:cxn modelId="{077B940A-64DC-4F8C-B4CE-F530839661FA}" type="presParOf" srcId="{CB23E0A7-BD02-4CFD-AEBC-7D781BDB5D3D}" destId="{668D1D18-8668-4C5F-BD23-8ACD9BB13B8C}" srcOrd="5" destOrd="0" presId="urn:microsoft.com/office/officeart/2005/8/layout/list1"/>
    <dgm:cxn modelId="{15657CF5-4C25-4E05-A86E-C282CB940CBB}" type="presParOf" srcId="{CB23E0A7-BD02-4CFD-AEBC-7D781BDB5D3D}" destId="{A041541F-905A-42B1-8013-0010C3CBE69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938E44-B378-4E17-9E4A-54B99B554783}" type="doc">
      <dgm:prSet loTypeId="urn:microsoft.com/office/officeart/2011/layout/CircleProcess" loCatId="process" qsTypeId="urn:microsoft.com/office/officeart/2005/8/quickstyle/simple4" qsCatId="simple" csTypeId="urn:microsoft.com/office/officeart/2005/8/colors/accent2_2" csCatId="accent2" phldr="1"/>
      <dgm:spPr/>
      <dgm:t>
        <a:bodyPr/>
        <a:lstStyle/>
        <a:p>
          <a:endParaRPr lang="en-US"/>
        </a:p>
      </dgm:t>
    </dgm:pt>
    <dgm:pt modelId="{1E1382CB-24B9-4CD5-A6F6-B4F65CF419EC}">
      <dgm:prSet phldrT="[Text]"/>
      <dgm:spPr/>
      <dgm:t>
        <a:bodyPr/>
        <a:lstStyle/>
        <a:p>
          <a:r>
            <a:rPr lang="en-US" dirty="0"/>
            <a:t>Experiment</a:t>
          </a:r>
        </a:p>
      </dgm:t>
    </dgm:pt>
    <dgm:pt modelId="{4B1B449D-5863-410D-97EB-2FC3AF2C3DDE}" type="parTrans" cxnId="{B852303A-D809-43DF-A7CB-C9DC7E5DD9E8}">
      <dgm:prSet/>
      <dgm:spPr/>
      <dgm:t>
        <a:bodyPr/>
        <a:lstStyle/>
        <a:p>
          <a:endParaRPr lang="en-US"/>
        </a:p>
      </dgm:t>
    </dgm:pt>
    <dgm:pt modelId="{920D093A-4BCC-4055-9AF1-780386812D19}" type="sibTrans" cxnId="{B852303A-D809-43DF-A7CB-C9DC7E5DD9E8}">
      <dgm:prSet/>
      <dgm:spPr/>
      <dgm:t>
        <a:bodyPr/>
        <a:lstStyle/>
        <a:p>
          <a:endParaRPr lang="en-US"/>
        </a:p>
      </dgm:t>
    </dgm:pt>
    <dgm:pt modelId="{D9FB0F85-1DD4-4232-9A0B-220ACD0D529D}">
      <dgm:prSet phldrT="[Text]"/>
      <dgm:spPr/>
      <dgm:t>
        <a:bodyPr/>
        <a:lstStyle/>
        <a:p>
          <a:r>
            <a:rPr lang="en-US" dirty="0"/>
            <a:t>Training</a:t>
          </a:r>
        </a:p>
      </dgm:t>
    </dgm:pt>
    <dgm:pt modelId="{6D82E8A6-4497-4EB4-AC12-8E0FFA4C996C}" type="parTrans" cxnId="{BE456757-C5AF-4927-A08E-00D42B8B7064}">
      <dgm:prSet/>
      <dgm:spPr/>
      <dgm:t>
        <a:bodyPr/>
        <a:lstStyle/>
        <a:p>
          <a:endParaRPr lang="en-US"/>
        </a:p>
      </dgm:t>
    </dgm:pt>
    <dgm:pt modelId="{13AFBB13-71CF-4124-AE01-970407851005}" type="sibTrans" cxnId="{BE456757-C5AF-4927-A08E-00D42B8B7064}">
      <dgm:prSet/>
      <dgm:spPr/>
      <dgm:t>
        <a:bodyPr/>
        <a:lstStyle/>
        <a:p>
          <a:endParaRPr lang="en-US"/>
        </a:p>
      </dgm:t>
    </dgm:pt>
    <dgm:pt modelId="{AB06E4CF-E82C-4EF3-811A-78F65D7F8AC3}">
      <dgm:prSet phldrT="[Text]"/>
      <dgm:spPr/>
      <dgm:t>
        <a:bodyPr/>
        <a:lstStyle/>
        <a:p>
          <a:r>
            <a:rPr lang="en-US" dirty="0"/>
            <a:t>Prediction</a:t>
          </a:r>
        </a:p>
      </dgm:t>
    </dgm:pt>
    <dgm:pt modelId="{89FC595F-E05A-48CC-9E85-0CC6A1A4AA09}" type="parTrans" cxnId="{7343BE1E-221E-4056-988F-5A028E4CF0A3}">
      <dgm:prSet/>
      <dgm:spPr/>
      <dgm:t>
        <a:bodyPr/>
        <a:lstStyle/>
        <a:p>
          <a:endParaRPr lang="en-US"/>
        </a:p>
      </dgm:t>
    </dgm:pt>
    <dgm:pt modelId="{27C0A775-651D-49CA-8716-6EED6E37415B}" type="sibTrans" cxnId="{7343BE1E-221E-4056-988F-5A028E4CF0A3}">
      <dgm:prSet/>
      <dgm:spPr/>
      <dgm:t>
        <a:bodyPr/>
        <a:lstStyle/>
        <a:p>
          <a:endParaRPr lang="en-US"/>
        </a:p>
      </dgm:t>
    </dgm:pt>
    <dgm:pt modelId="{DD3ED824-63AE-490C-A42F-09DFBC861BE4}">
      <dgm:prSet phldrT="[Text]"/>
      <dgm:spPr/>
      <dgm:t>
        <a:bodyPr/>
        <a:lstStyle/>
        <a:p>
          <a:r>
            <a:rPr lang="en-US" dirty="0"/>
            <a:t>1million </a:t>
          </a:r>
          <a:r>
            <a:rPr lang="en-US" dirty="0" err="1"/>
            <a:t>DataPoints</a:t>
          </a:r>
          <a:endParaRPr lang="en-US" dirty="0"/>
        </a:p>
      </dgm:t>
    </dgm:pt>
    <dgm:pt modelId="{BF464C5F-664C-4FBA-8B2F-D6A99E491F1D}" type="parTrans" cxnId="{D6002391-94F7-44FC-BF92-957665705B7F}">
      <dgm:prSet/>
      <dgm:spPr/>
      <dgm:t>
        <a:bodyPr/>
        <a:lstStyle/>
        <a:p>
          <a:endParaRPr lang="en-US"/>
        </a:p>
      </dgm:t>
    </dgm:pt>
    <dgm:pt modelId="{A0EFF3D0-887A-4162-AFA3-6BAAD974216A}" type="sibTrans" cxnId="{D6002391-94F7-44FC-BF92-957665705B7F}">
      <dgm:prSet/>
      <dgm:spPr/>
      <dgm:t>
        <a:bodyPr/>
        <a:lstStyle/>
        <a:p>
          <a:endParaRPr lang="en-US"/>
        </a:p>
      </dgm:t>
    </dgm:pt>
    <dgm:pt modelId="{152B051E-3EF0-44D3-B20F-3979C5E1716D}">
      <dgm:prSet phldrT="[Text]"/>
      <dgm:spPr/>
      <dgm:t>
        <a:bodyPr/>
        <a:lstStyle/>
        <a:p>
          <a:r>
            <a:rPr lang="en-US" dirty="0"/>
            <a:t>55 million </a:t>
          </a:r>
          <a:r>
            <a:rPr lang="en-US" dirty="0" err="1"/>
            <a:t>DataPoints</a:t>
          </a:r>
          <a:endParaRPr lang="en-US" dirty="0"/>
        </a:p>
      </dgm:t>
    </dgm:pt>
    <dgm:pt modelId="{DE66E664-47E6-491E-8FC1-B46CB2FA58D8}" type="parTrans" cxnId="{A30C3A4A-B486-4F38-B987-550D2C993176}">
      <dgm:prSet/>
      <dgm:spPr/>
      <dgm:t>
        <a:bodyPr/>
        <a:lstStyle/>
        <a:p>
          <a:endParaRPr lang="en-US"/>
        </a:p>
      </dgm:t>
    </dgm:pt>
    <dgm:pt modelId="{D68A22F8-E050-4BB0-B31D-AEFF64B04D63}" type="sibTrans" cxnId="{A30C3A4A-B486-4F38-B987-550D2C993176}">
      <dgm:prSet/>
      <dgm:spPr/>
      <dgm:t>
        <a:bodyPr/>
        <a:lstStyle/>
        <a:p>
          <a:endParaRPr lang="en-US"/>
        </a:p>
      </dgm:t>
    </dgm:pt>
    <dgm:pt modelId="{0CC5AD7D-A1DE-4D22-8243-6B20F76F65E8}">
      <dgm:prSet phldrT="[Text]"/>
      <dgm:spPr/>
      <dgm:t>
        <a:bodyPr/>
        <a:lstStyle/>
        <a:p>
          <a:r>
            <a:rPr lang="en-US" dirty="0"/>
            <a:t>10000 </a:t>
          </a:r>
          <a:r>
            <a:rPr lang="en-US" dirty="0" err="1"/>
            <a:t>DataPoints</a:t>
          </a:r>
          <a:endParaRPr lang="en-US" dirty="0"/>
        </a:p>
      </dgm:t>
    </dgm:pt>
    <dgm:pt modelId="{FCF3A045-33FF-4CE0-AA13-E5B335A1E3CB}" type="parTrans" cxnId="{7F6B2E62-4C85-43B5-A575-27AC3FF05C04}">
      <dgm:prSet/>
      <dgm:spPr/>
      <dgm:t>
        <a:bodyPr/>
        <a:lstStyle/>
        <a:p>
          <a:endParaRPr lang="en-US"/>
        </a:p>
      </dgm:t>
    </dgm:pt>
    <dgm:pt modelId="{0D96DD5C-E3EB-4EC7-A8B2-2659DAD93754}" type="sibTrans" cxnId="{7F6B2E62-4C85-43B5-A575-27AC3FF05C04}">
      <dgm:prSet/>
      <dgm:spPr/>
      <dgm:t>
        <a:bodyPr/>
        <a:lstStyle/>
        <a:p>
          <a:endParaRPr lang="en-US"/>
        </a:p>
      </dgm:t>
    </dgm:pt>
    <dgm:pt modelId="{F99B4BE2-D65D-4B58-B9E6-55A1A41AE5F8}" type="pres">
      <dgm:prSet presAssocID="{F3938E44-B378-4E17-9E4A-54B99B554783}" presName="Name0" presStyleCnt="0">
        <dgm:presLayoutVars>
          <dgm:chMax val="11"/>
          <dgm:chPref val="11"/>
          <dgm:dir/>
          <dgm:resizeHandles/>
        </dgm:presLayoutVars>
      </dgm:prSet>
      <dgm:spPr/>
    </dgm:pt>
    <dgm:pt modelId="{2AA57E10-C0CE-4885-8186-1C3071224071}" type="pres">
      <dgm:prSet presAssocID="{AB06E4CF-E82C-4EF3-811A-78F65D7F8AC3}" presName="Accent3" presStyleCnt="0"/>
      <dgm:spPr/>
    </dgm:pt>
    <dgm:pt modelId="{788B0167-EE22-46C2-8CCF-9FC04BCA07ED}" type="pres">
      <dgm:prSet presAssocID="{AB06E4CF-E82C-4EF3-811A-78F65D7F8AC3}" presName="Accent" presStyleLbl="node1" presStyleIdx="0" presStyleCnt="3"/>
      <dgm:spPr/>
    </dgm:pt>
    <dgm:pt modelId="{88EDDDD5-AF03-4639-B958-51752732346F}" type="pres">
      <dgm:prSet presAssocID="{AB06E4CF-E82C-4EF3-811A-78F65D7F8AC3}" presName="ParentBackground3" presStyleCnt="0"/>
      <dgm:spPr/>
    </dgm:pt>
    <dgm:pt modelId="{CF571FD2-A704-4656-BBE0-B5D7C532D63D}" type="pres">
      <dgm:prSet presAssocID="{AB06E4CF-E82C-4EF3-811A-78F65D7F8AC3}" presName="ParentBackground" presStyleLbl="fgAcc1" presStyleIdx="0" presStyleCnt="3"/>
      <dgm:spPr/>
    </dgm:pt>
    <dgm:pt modelId="{92C8AEF3-24F6-484F-917F-A0C134EC4E5C}" type="pres">
      <dgm:prSet presAssocID="{AB06E4CF-E82C-4EF3-811A-78F65D7F8AC3}" presName="Child3" presStyleLbl="revTx" presStyleIdx="0" presStyleCnt="3">
        <dgm:presLayoutVars>
          <dgm:chMax val="0"/>
          <dgm:chPref val="0"/>
          <dgm:bulletEnabled val="1"/>
        </dgm:presLayoutVars>
      </dgm:prSet>
      <dgm:spPr/>
    </dgm:pt>
    <dgm:pt modelId="{6AED882C-3F36-444E-A303-28ABD529D6CA}" type="pres">
      <dgm:prSet presAssocID="{AB06E4CF-E82C-4EF3-811A-78F65D7F8AC3}" presName="Parent3" presStyleLbl="revTx" presStyleIdx="0" presStyleCnt="3">
        <dgm:presLayoutVars>
          <dgm:chMax val="1"/>
          <dgm:chPref val="1"/>
          <dgm:bulletEnabled val="1"/>
        </dgm:presLayoutVars>
      </dgm:prSet>
      <dgm:spPr/>
    </dgm:pt>
    <dgm:pt modelId="{CBA75C08-AE50-445F-9169-8C9ABF2AF075}" type="pres">
      <dgm:prSet presAssocID="{D9FB0F85-1DD4-4232-9A0B-220ACD0D529D}" presName="Accent2" presStyleCnt="0"/>
      <dgm:spPr/>
    </dgm:pt>
    <dgm:pt modelId="{6599E9B1-406C-4117-AE4E-9193037201B1}" type="pres">
      <dgm:prSet presAssocID="{D9FB0F85-1DD4-4232-9A0B-220ACD0D529D}" presName="Accent" presStyleLbl="node1" presStyleIdx="1" presStyleCnt="3"/>
      <dgm:spPr/>
    </dgm:pt>
    <dgm:pt modelId="{7CA4D6B6-9CE2-4E7E-B848-1E95BB54B2BD}" type="pres">
      <dgm:prSet presAssocID="{D9FB0F85-1DD4-4232-9A0B-220ACD0D529D}" presName="ParentBackground2" presStyleCnt="0"/>
      <dgm:spPr/>
    </dgm:pt>
    <dgm:pt modelId="{B9E63427-7CF4-4D42-8CF3-071459365992}" type="pres">
      <dgm:prSet presAssocID="{D9FB0F85-1DD4-4232-9A0B-220ACD0D529D}" presName="ParentBackground" presStyleLbl="fgAcc1" presStyleIdx="1" presStyleCnt="3"/>
      <dgm:spPr/>
    </dgm:pt>
    <dgm:pt modelId="{D313F6D5-11C2-4367-92B1-6DCBB21A51A6}" type="pres">
      <dgm:prSet presAssocID="{D9FB0F85-1DD4-4232-9A0B-220ACD0D529D}" presName="Child2" presStyleLbl="revTx" presStyleIdx="1" presStyleCnt="3">
        <dgm:presLayoutVars>
          <dgm:chMax val="0"/>
          <dgm:chPref val="0"/>
          <dgm:bulletEnabled val="1"/>
        </dgm:presLayoutVars>
      </dgm:prSet>
      <dgm:spPr/>
    </dgm:pt>
    <dgm:pt modelId="{0F2D6D1A-BF3B-4F19-98D6-6C2A1458E4CF}" type="pres">
      <dgm:prSet presAssocID="{D9FB0F85-1DD4-4232-9A0B-220ACD0D529D}" presName="Parent2" presStyleLbl="revTx" presStyleIdx="1" presStyleCnt="3">
        <dgm:presLayoutVars>
          <dgm:chMax val="1"/>
          <dgm:chPref val="1"/>
          <dgm:bulletEnabled val="1"/>
        </dgm:presLayoutVars>
      </dgm:prSet>
      <dgm:spPr/>
    </dgm:pt>
    <dgm:pt modelId="{FE6B4AA6-054C-41B2-8327-AAC93D4A9529}" type="pres">
      <dgm:prSet presAssocID="{1E1382CB-24B9-4CD5-A6F6-B4F65CF419EC}" presName="Accent1" presStyleCnt="0"/>
      <dgm:spPr/>
    </dgm:pt>
    <dgm:pt modelId="{58AB0672-773D-4F2F-AFEC-176100DE0029}" type="pres">
      <dgm:prSet presAssocID="{1E1382CB-24B9-4CD5-A6F6-B4F65CF419EC}" presName="Accent" presStyleLbl="node1" presStyleIdx="2" presStyleCnt="3"/>
      <dgm:spPr/>
    </dgm:pt>
    <dgm:pt modelId="{C660E7D3-A091-4C3F-8501-041968615EC4}" type="pres">
      <dgm:prSet presAssocID="{1E1382CB-24B9-4CD5-A6F6-B4F65CF419EC}" presName="ParentBackground1" presStyleCnt="0"/>
      <dgm:spPr/>
    </dgm:pt>
    <dgm:pt modelId="{E919045C-ABFE-47AA-9A7D-7DAF8D34ECB0}" type="pres">
      <dgm:prSet presAssocID="{1E1382CB-24B9-4CD5-A6F6-B4F65CF419EC}" presName="ParentBackground" presStyleLbl="fgAcc1" presStyleIdx="2" presStyleCnt="3"/>
      <dgm:spPr/>
    </dgm:pt>
    <dgm:pt modelId="{2A38FC35-F43D-4AD8-91C5-98E05A57D2FD}" type="pres">
      <dgm:prSet presAssocID="{1E1382CB-24B9-4CD5-A6F6-B4F65CF419EC}" presName="Child1" presStyleLbl="revTx" presStyleIdx="2" presStyleCnt="3">
        <dgm:presLayoutVars>
          <dgm:chMax val="0"/>
          <dgm:chPref val="0"/>
          <dgm:bulletEnabled val="1"/>
        </dgm:presLayoutVars>
      </dgm:prSet>
      <dgm:spPr/>
    </dgm:pt>
    <dgm:pt modelId="{6AA12D64-D752-4767-9D4F-F51D95C98D58}" type="pres">
      <dgm:prSet presAssocID="{1E1382CB-24B9-4CD5-A6F6-B4F65CF419EC}" presName="Parent1" presStyleLbl="revTx" presStyleIdx="2" presStyleCnt="3">
        <dgm:presLayoutVars>
          <dgm:chMax val="1"/>
          <dgm:chPref val="1"/>
          <dgm:bulletEnabled val="1"/>
        </dgm:presLayoutVars>
      </dgm:prSet>
      <dgm:spPr/>
    </dgm:pt>
  </dgm:ptLst>
  <dgm:cxnLst>
    <dgm:cxn modelId="{F43EE512-DA23-45B5-A505-A7BBB4B29BC8}" type="presOf" srcId="{1E1382CB-24B9-4CD5-A6F6-B4F65CF419EC}" destId="{6AA12D64-D752-4767-9D4F-F51D95C98D58}" srcOrd="1" destOrd="0" presId="urn:microsoft.com/office/officeart/2011/layout/CircleProcess"/>
    <dgm:cxn modelId="{7343BE1E-221E-4056-988F-5A028E4CF0A3}" srcId="{F3938E44-B378-4E17-9E4A-54B99B554783}" destId="{AB06E4CF-E82C-4EF3-811A-78F65D7F8AC3}" srcOrd="2" destOrd="0" parTransId="{89FC595F-E05A-48CC-9E85-0CC6A1A4AA09}" sibTransId="{27C0A775-651D-49CA-8716-6EED6E37415B}"/>
    <dgm:cxn modelId="{064A4C2C-DD10-4619-BBEB-84AEE4C3ED49}" type="presOf" srcId="{F3938E44-B378-4E17-9E4A-54B99B554783}" destId="{F99B4BE2-D65D-4B58-B9E6-55A1A41AE5F8}" srcOrd="0" destOrd="0" presId="urn:microsoft.com/office/officeart/2011/layout/CircleProcess"/>
    <dgm:cxn modelId="{D3849539-DF6D-4462-BB3E-735B1AA6A488}" type="presOf" srcId="{152B051E-3EF0-44D3-B20F-3979C5E1716D}" destId="{D313F6D5-11C2-4367-92B1-6DCBB21A51A6}" srcOrd="0" destOrd="0" presId="urn:microsoft.com/office/officeart/2011/layout/CircleProcess"/>
    <dgm:cxn modelId="{B852303A-D809-43DF-A7CB-C9DC7E5DD9E8}" srcId="{F3938E44-B378-4E17-9E4A-54B99B554783}" destId="{1E1382CB-24B9-4CD5-A6F6-B4F65CF419EC}" srcOrd="0" destOrd="0" parTransId="{4B1B449D-5863-410D-97EB-2FC3AF2C3DDE}" sibTransId="{920D093A-4BCC-4055-9AF1-780386812D19}"/>
    <dgm:cxn modelId="{A703605D-B858-4A78-AC7D-5D37E1F2A390}" type="presOf" srcId="{DD3ED824-63AE-490C-A42F-09DFBC861BE4}" destId="{2A38FC35-F43D-4AD8-91C5-98E05A57D2FD}" srcOrd="0" destOrd="0" presId="urn:microsoft.com/office/officeart/2011/layout/CircleProcess"/>
    <dgm:cxn modelId="{7F6B2E62-4C85-43B5-A575-27AC3FF05C04}" srcId="{AB06E4CF-E82C-4EF3-811A-78F65D7F8AC3}" destId="{0CC5AD7D-A1DE-4D22-8243-6B20F76F65E8}" srcOrd="0" destOrd="0" parTransId="{FCF3A045-33FF-4CE0-AA13-E5B335A1E3CB}" sibTransId="{0D96DD5C-E3EB-4EC7-A8B2-2659DAD93754}"/>
    <dgm:cxn modelId="{DF1D5042-80C0-429C-86E1-C8ED89A3BB7A}" type="presOf" srcId="{AB06E4CF-E82C-4EF3-811A-78F65D7F8AC3}" destId="{6AED882C-3F36-444E-A303-28ABD529D6CA}" srcOrd="1" destOrd="0" presId="urn:microsoft.com/office/officeart/2011/layout/CircleProcess"/>
    <dgm:cxn modelId="{6E53F168-1B89-451E-95DF-55D8AD8FA886}" type="presOf" srcId="{0CC5AD7D-A1DE-4D22-8243-6B20F76F65E8}" destId="{92C8AEF3-24F6-484F-917F-A0C134EC4E5C}" srcOrd="0" destOrd="0" presId="urn:microsoft.com/office/officeart/2011/layout/CircleProcess"/>
    <dgm:cxn modelId="{A30C3A4A-B486-4F38-B987-550D2C993176}" srcId="{D9FB0F85-1DD4-4232-9A0B-220ACD0D529D}" destId="{152B051E-3EF0-44D3-B20F-3979C5E1716D}" srcOrd="0" destOrd="0" parTransId="{DE66E664-47E6-491E-8FC1-B46CB2FA58D8}" sibTransId="{D68A22F8-E050-4BB0-B31D-AEFF64B04D63}"/>
    <dgm:cxn modelId="{247FCD74-A5AA-43CB-AEC8-3AC036AE1B28}" type="presOf" srcId="{1E1382CB-24B9-4CD5-A6F6-B4F65CF419EC}" destId="{E919045C-ABFE-47AA-9A7D-7DAF8D34ECB0}" srcOrd="0" destOrd="0" presId="urn:microsoft.com/office/officeart/2011/layout/CircleProcess"/>
    <dgm:cxn modelId="{BE456757-C5AF-4927-A08E-00D42B8B7064}" srcId="{F3938E44-B378-4E17-9E4A-54B99B554783}" destId="{D9FB0F85-1DD4-4232-9A0B-220ACD0D529D}" srcOrd="1" destOrd="0" parTransId="{6D82E8A6-4497-4EB4-AC12-8E0FFA4C996C}" sibTransId="{13AFBB13-71CF-4124-AE01-970407851005}"/>
    <dgm:cxn modelId="{D6002391-94F7-44FC-BF92-957665705B7F}" srcId="{1E1382CB-24B9-4CD5-A6F6-B4F65CF419EC}" destId="{DD3ED824-63AE-490C-A42F-09DFBC861BE4}" srcOrd="0" destOrd="0" parTransId="{BF464C5F-664C-4FBA-8B2F-D6A99E491F1D}" sibTransId="{A0EFF3D0-887A-4162-AFA3-6BAAD974216A}"/>
    <dgm:cxn modelId="{B487649E-7C31-47C9-B99A-2FBE0DA1EC69}" type="presOf" srcId="{D9FB0F85-1DD4-4232-9A0B-220ACD0D529D}" destId="{0F2D6D1A-BF3B-4F19-98D6-6C2A1458E4CF}" srcOrd="1" destOrd="0" presId="urn:microsoft.com/office/officeart/2011/layout/CircleProcess"/>
    <dgm:cxn modelId="{05DCFEC7-CA19-4C5E-959F-0744B1A4C3F5}" type="presOf" srcId="{D9FB0F85-1DD4-4232-9A0B-220ACD0D529D}" destId="{B9E63427-7CF4-4D42-8CF3-071459365992}" srcOrd="0" destOrd="0" presId="urn:microsoft.com/office/officeart/2011/layout/CircleProcess"/>
    <dgm:cxn modelId="{70D4C5DB-2374-4E9D-AF38-F105E00B22D0}" type="presOf" srcId="{AB06E4CF-E82C-4EF3-811A-78F65D7F8AC3}" destId="{CF571FD2-A704-4656-BBE0-B5D7C532D63D}" srcOrd="0" destOrd="0" presId="urn:microsoft.com/office/officeart/2011/layout/CircleProcess"/>
    <dgm:cxn modelId="{BFFCFDBB-1ACC-416B-BDD8-4442F5B33D1D}" type="presParOf" srcId="{F99B4BE2-D65D-4B58-B9E6-55A1A41AE5F8}" destId="{2AA57E10-C0CE-4885-8186-1C3071224071}" srcOrd="0" destOrd="0" presId="urn:microsoft.com/office/officeart/2011/layout/CircleProcess"/>
    <dgm:cxn modelId="{360C1661-EFD3-46A5-B063-4BC16226AD95}" type="presParOf" srcId="{2AA57E10-C0CE-4885-8186-1C3071224071}" destId="{788B0167-EE22-46C2-8CCF-9FC04BCA07ED}" srcOrd="0" destOrd="0" presId="urn:microsoft.com/office/officeart/2011/layout/CircleProcess"/>
    <dgm:cxn modelId="{767F68BB-F1B9-4C09-8E71-E9045C2021EC}" type="presParOf" srcId="{F99B4BE2-D65D-4B58-B9E6-55A1A41AE5F8}" destId="{88EDDDD5-AF03-4639-B958-51752732346F}" srcOrd="1" destOrd="0" presId="urn:microsoft.com/office/officeart/2011/layout/CircleProcess"/>
    <dgm:cxn modelId="{246AE6A4-7DD4-4753-A55F-915ED54EBDCF}" type="presParOf" srcId="{88EDDDD5-AF03-4639-B958-51752732346F}" destId="{CF571FD2-A704-4656-BBE0-B5D7C532D63D}" srcOrd="0" destOrd="0" presId="urn:microsoft.com/office/officeart/2011/layout/CircleProcess"/>
    <dgm:cxn modelId="{DC7903D3-9258-41DB-B542-8FFD2B92C6DB}" type="presParOf" srcId="{F99B4BE2-D65D-4B58-B9E6-55A1A41AE5F8}" destId="{92C8AEF3-24F6-484F-917F-A0C134EC4E5C}" srcOrd="2" destOrd="0" presId="urn:microsoft.com/office/officeart/2011/layout/CircleProcess"/>
    <dgm:cxn modelId="{8200B006-9411-494A-8CB7-DADFDFFEF384}" type="presParOf" srcId="{F99B4BE2-D65D-4B58-B9E6-55A1A41AE5F8}" destId="{6AED882C-3F36-444E-A303-28ABD529D6CA}" srcOrd="3" destOrd="0" presId="urn:microsoft.com/office/officeart/2011/layout/CircleProcess"/>
    <dgm:cxn modelId="{6BEAE225-1D97-4203-8994-494CB5830DD8}" type="presParOf" srcId="{F99B4BE2-D65D-4B58-B9E6-55A1A41AE5F8}" destId="{CBA75C08-AE50-445F-9169-8C9ABF2AF075}" srcOrd="4" destOrd="0" presId="urn:microsoft.com/office/officeart/2011/layout/CircleProcess"/>
    <dgm:cxn modelId="{30B4D980-2B28-44CA-9D63-33E596379E68}" type="presParOf" srcId="{CBA75C08-AE50-445F-9169-8C9ABF2AF075}" destId="{6599E9B1-406C-4117-AE4E-9193037201B1}" srcOrd="0" destOrd="0" presId="urn:microsoft.com/office/officeart/2011/layout/CircleProcess"/>
    <dgm:cxn modelId="{77D2542D-717C-40D9-B7A4-754F6ECC4F3B}" type="presParOf" srcId="{F99B4BE2-D65D-4B58-B9E6-55A1A41AE5F8}" destId="{7CA4D6B6-9CE2-4E7E-B848-1E95BB54B2BD}" srcOrd="5" destOrd="0" presId="urn:microsoft.com/office/officeart/2011/layout/CircleProcess"/>
    <dgm:cxn modelId="{0B5FA8C4-3874-4F54-BAF4-5762F60417C4}" type="presParOf" srcId="{7CA4D6B6-9CE2-4E7E-B848-1E95BB54B2BD}" destId="{B9E63427-7CF4-4D42-8CF3-071459365992}" srcOrd="0" destOrd="0" presId="urn:microsoft.com/office/officeart/2011/layout/CircleProcess"/>
    <dgm:cxn modelId="{36AC3083-75AC-4A35-AFD9-55723E01303C}" type="presParOf" srcId="{F99B4BE2-D65D-4B58-B9E6-55A1A41AE5F8}" destId="{D313F6D5-11C2-4367-92B1-6DCBB21A51A6}" srcOrd="6" destOrd="0" presId="urn:microsoft.com/office/officeart/2011/layout/CircleProcess"/>
    <dgm:cxn modelId="{ED00B6D8-151E-48DD-8523-81B6733D1EB3}" type="presParOf" srcId="{F99B4BE2-D65D-4B58-B9E6-55A1A41AE5F8}" destId="{0F2D6D1A-BF3B-4F19-98D6-6C2A1458E4CF}" srcOrd="7" destOrd="0" presId="urn:microsoft.com/office/officeart/2011/layout/CircleProcess"/>
    <dgm:cxn modelId="{6AC3D6DD-773C-4E82-94F2-C88B9D519537}" type="presParOf" srcId="{F99B4BE2-D65D-4B58-B9E6-55A1A41AE5F8}" destId="{FE6B4AA6-054C-41B2-8327-AAC93D4A9529}" srcOrd="8" destOrd="0" presId="urn:microsoft.com/office/officeart/2011/layout/CircleProcess"/>
    <dgm:cxn modelId="{BF08625A-C45E-4768-978D-443B84CD098E}" type="presParOf" srcId="{FE6B4AA6-054C-41B2-8327-AAC93D4A9529}" destId="{58AB0672-773D-4F2F-AFEC-176100DE0029}" srcOrd="0" destOrd="0" presId="urn:microsoft.com/office/officeart/2011/layout/CircleProcess"/>
    <dgm:cxn modelId="{FE899429-F645-4CBF-8AD9-E495DEA3D17D}" type="presParOf" srcId="{F99B4BE2-D65D-4B58-B9E6-55A1A41AE5F8}" destId="{C660E7D3-A091-4C3F-8501-041968615EC4}" srcOrd="9" destOrd="0" presId="urn:microsoft.com/office/officeart/2011/layout/CircleProcess"/>
    <dgm:cxn modelId="{6BB909F6-03FA-46B1-8E15-90B3E5F08A86}" type="presParOf" srcId="{C660E7D3-A091-4C3F-8501-041968615EC4}" destId="{E919045C-ABFE-47AA-9A7D-7DAF8D34ECB0}" srcOrd="0" destOrd="0" presId="urn:microsoft.com/office/officeart/2011/layout/CircleProcess"/>
    <dgm:cxn modelId="{FAA0BED7-16A1-41FC-8037-219A797788A1}" type="presParOf" srcId="{F99B4BE2-D65D-4B58-B9E6-55A1A41AE5F8}" destId="{2A38FC35-F43D-4AD8-91C5-98E05A57D2FD}" srcOrd="10" destOrd="0" presId="urn:microsoft.com/office/officeart/2011/layout/CircleProcess"/>
    <dgm:cxn modelId="{B7F0E59E-2071-46A1-9A79-342FD3A25EDD}" type="presParOf" srcId="{F99B4BE2-D65D-4B58-B9E6-55A1A41AE5F8}" destId="{6AA12D64-D752-4767-9D4F-F51D95C98D58}"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7040E43-8A73-457E-A0BB-50EFBA0504FA}" type="doc">
      <dgm:prSet loTypeId="urn:microsoft.com/office/officeart/2005/8/layout/venn2" loCatId="relationship" qsTypeId="urn:microsoft.com/office/officeart/2005/8/quickstyle/simple4" qsCatId="simple" csTypeId="urn:microsoft.com/office/officeart/2005/8/colors/accent2_4" csCatId="accent2" phldr="1"/>
      <dgm:spPr/>
      <dgm:t>
        <a:bodyPr/>
        <a:lstStyle/>
        <a:p>
          <a:endParaRPr lang="en-US"/>
        </a:p>
      </dgm:t>
    </dgm:pt>
    <dgm:pt modelId="{953A4EE4-5F99-43FF-89BC-4997398B0651}">
      <dgm:prSet phldrT="[Text]" custT="1"/>
      <dgm:spPr/>
      <dgm:t>
        <a:bodyPr/>
        <a:lstStyle/>
        <a:p>
          <a:r>
            <a:rPr lang="en-US" sz="900" b="0" cap="none" spc="0" dirty="0">
              <a:ln w="0"/>
              <a:solidFill>
                <a:schemeClr val="tx1"/>
              </a:solidFill>
              <a:effectLst>
                <a:outerShdw blurRad="38100" dist="19050" dir="2700000" algn="tl" rotWithShape="0">
                  <a:schemeClr val="dk1">
                    <a:alpha val="40000"/>
                  </a:schemeClr>
                </a:outerShdw>
              </a:effectLst>
            </a:rPr>
            <a:t>33 Phase 3</a:t>
          </a:r>
        </a:p>
      </dgm:t>
    </dgm:pt>
    <dgm:pt modelId="{7172B34E-0B6E-4648-8076-C9135C861538}" type="parTrans" cxnId="{7752FC6F-0F50-4CC0-9D92-0EF02E072C7B}">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4F0F062A-DCCE-45D3-8BD4-1CB112BD1895}" type="sibTrans" cxnId="{7752FC6F-0F50-4CC0-9D92-0EF02E072C7B}">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D9618E6B-B500-445E-9AC5-1504473AC42D}">
      <dgm:prSet phldrT="[Text]" custT="1"/>
      <dgm:spPr/>
      <dgm:t>
        <a:bodyPr/>
        <a:lstStyle/>
        <a:p>
          <a:r>
            <a:rPr lang="en-US" sz="900" b="0" cap="none" spc="0" dirty="0">
              <a:ln w="0"/>
              <a:solidFill>
                <a:schemeClr val="tx1"/>
              </a:solidFill>
              <a:effectLst>
                <a:outerShdw blurRad="38100" dist="19050" dir="2700000" algn="tl" rotWithShape="0">
                  <a:schemeClr val="dk1">
                    <a:alpha val="40000"/>
                  </a:schemeClr>
                </a:outerShdw>
              </a:effectLst>
            </a:rPr>
            <a:t>20 Phase 2</a:t>
          </a:r>
        </a:p>
      </dgm:t>
    </dgm:pt>
    <dgm:pt modelId="{794625B9-7D80-49C1-9B14-9CC671972E19}" type="parTrans" cxnId="{70F6C2A8-7DA2-4850-AFF6-128BF8EB01B3}">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FDFCFB29-AAD3-462B-A673-3FC99F9FBE7C}" type="sibTrans" cxnId="{70F6C2A8-7DA2-4850-AFF6-128BF8EB01B3}">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944CFE97-57E8-4686-8EC8-3A0DAB3A59AC}">
      <dgm:prSet phldrT="[Text]" custT="1"/>
      <dgm:spPr/>
      <dgm:t>
        <a:bodyPr/>
        <a:lstStyle/>
        <a:p>
          <a:r>
            <a:rPr lang="en-US" sz="900" b="0" cap="none" spc="0" dirty="0">
              <a:ln w="0"/>
              <a:solidFill>
                <a:schemeClr val="tx1"/>
              </a:solidFill>
              <a:effectLst>
                <a:outerShdw blurRad="38100" dist="19050" dir="2700000" algn="tl" rotWithShape="0">
                  <a:schemeClr val="dk1">
                    <a:alpha val="40000"/>
                  </a:schemeClr>
                </a:outerShdw>
              </a:effectLst>
            </a:rPr>
            <a:t>11 Phase 1</a:t>
          </a:r>
        </a:p>
      </dgm:t>
    </dgm:pt>
    <dgm:pt modelId="{D13B9B76-EB7D-42D1-9D66-D24249301C57}" type="parTrans" cxnId="{6A76B81F-A516-4C63-88C2-80AA744FDF21}">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C07335A9-0C4A-4E98-A1C2-D8B1083F2A62}" type="sibTrans" cxnId="{6A76B81F-A516-4C63-88C2-80AA744FDF21}">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8BC605B6-7FBF-4D2D-AD8F-CCCDD2E14B51}">
      <dgm:prSet phldrT="[Text]" custT="1"/>
      <dgm:spPr/>
      <dgm:t>
        <a:bodyPr/>
        <a:lstStyle/>
        <a:p>
          <a:r>
            <a:rPr lang="en-US" sz="900" b="0" cap="none" spc="0" dirty="0">
              <a:ln w="0"/>
              <a:solidFill>
                <a:schemeClr val="tx1"/>
              </a:solidFill>
              <a:effectLst>
                <a:outerShdw blurRad="38100" dist="19050" dir="2700000" algn="tl" rotWithShape="0">
                  <a:schemeClr val="dk1">
                    <a:alpha val="40000"/>
                  </a:schemeClr>
                </a:outerShdw>
              </a:effectLst>
            </a:rPr>
            <a:t>7 Input Data</a:t>
          </a:r>
        </a:p>
      </dgm:t>
    </dgm:pt>
    <dgm:pt modelId="{356E2D1F-16FE-4A6D-A214-4417D0A2154D}" type="parTrans" cxnId="{AA1103C7-3FD9-4709-BAE4-80CEACEFC992}">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395410A8-2A78-4F81-BC7C-7E9303BA27D6}" type="sibTrans" cxnId="{AA1103C7-3FD9-4709-BAE4-80CEACEFC992}">
      <dgm:prSet/>
      <dgm:spPr/>
      <dgm:t>
        <a:bodyPr/>
        <a:lstStyle/>
        <a:p>
          <a:endParaRPr lang="en-US" sz="900" b="0" cap="none" spc="0">
            <a:ln w="0"/>
            <a:solidFill>
              <a:schemeClr val="tx1"/>
            </a:solidFill>
            <a:effectLst>
              <a:outerShdw blurRad="38100" dist="19050" dir="2700000" algn="tl" rotWithShape="0">
                <a:schemeClr val="dk1">
                  <a:alpha val="40000"/>
                </a:schemeClr>
              </a:outerShdw>
            </a:effectLst>
          </a:endParaRPr>
        </a:p>
      </dgm:t>
    </dgm:pt>
    <dgm:pt modelId="{B91FCA8C-B345-40AB-A8AA-C7755D1485C4}" type="pres">
      <dgm:prSet presAssocID="{07040E43-8A73-457E-A0BB-50EFBA0504FA}" presName="Name0" presStyleCnt="0">
        <dgm:presLayoutVars>
          <dgm:chMax val="7"/>
          <dgm:resizeHandles val="exact"/>
        </dgm:presLayoutVars>
      </dgm:prSet>
      <dgm:spPr/>
    </dgm:pt>
    <dgm:pt modelId="{9FC005D2-3EA4-4652-A362-BE574548E580}" type="pres">
      <dgm:prSet presAssocID="{07040E43-8A73-457E-A0BB-50EFBA0504FA}" presName="comp1" presStyleCnt="0"/>
      <dgm:spPr/>
    </dgm:pt>
    <dgm:pt modelId="{A09844AE-45F6-41D3-ACBC-84ABCE54405B}" type="pres">
      <dgm:prSet presAssocID="{07040E43-8A73-457E-A0BB-50EFBA0504FA}" presName="circle1" presStyleLbl="node1" presStyleIdx="0" presStyleCnt="4"/>
      <dgm:spPr/>
    </dgm:pt>
    <dgm:pt modelId="{E1462532-6DBD-4D21-91B4-467897E5A892}" type="pres">
      <dgm:prSet presAssocID="{07040E43-8A73-457E-A0BB-50EFBA0504FA}" presName="c1text" presStyleLbl="node1" presStyleIdx="0" presStyleCnt="4">
        <dgm:presLayoutVars>
          <dgm:bulletEnabled val="1"/>
        </dgm:presLayoutVars>
      </dgm:prSet>
      <dgm:spPr/>
    </dgm:pt>
    <dgm:pt modelId="{40C0F09F-1183-44DE-AB4B-77499D3F629B}" type="pres">
      <dgm:prSet presAssocID="{07040E43-8A73-457E-A0BB-50EFBA0504FA}" presName="comp2" presStyleCnt="0"/>
      <dgm:spPr/>
    </dgm:pt>
    <dgm:pt modelId="{745F8146-F30F-4B0D-837A-10FB36CBB577}" type="pres">
      <dgm:prSet presAssocID="{07040E43-8A73-457E-A0BB-50EFBA0504FA}" presName="circle2" presStyleLbl="node1" presStyleIdx="1" presStyleCnt="4"/>
      <dgm:spPr/>
    </dgm:pt>
    <dgm:pt modelId="{76735D86-33E3-44E9-AACA-F087FD2D4DBA}" type="pres">
      <dgm:prSet presAssocID="{07040E43-8A73-457E-A0BB-50EFBA0504FA}" presName="c2text" presStyleLbl="node1" presStyleIdx="1" presStyleCnt="4">
        <dgm:presLayoutVars>
          <dgm:bulletEnabled val="1"/>
        </dgm:presLayoutVars>
      </dgm:prSet>
      <dgm:spPr/>
    </dgm:pt>
    <dgm:pt modelId="{C94A03EC-606A-4A47-AD5A-BF7559E87F94}" type="pres">
      <dgm:prSet presAssocID="{07040E43-8A73-457E-A0BB-50EFBA0504FA}" presName="comp3" presStyleCnt="0"/>
      <dgm:spPr/>
    </dgm:pt>
    <dgm:pt modelId="{29DAF300-DA6D-4B38-B826-3DB8247A5204}" type="pres">
      <dgm:prSet presAssocID="{07040E43-8A73-457E-A0BB-50EFBA0504FA}" presName="circle3" presStyleLbl="node1" presStyleIdx="2" presStyleCnt="4"/>
      <dgm:spPr/>
    </dgm:pt>
    <dgm:pt modelId="{EEFE575E-5F54-4F37-B3B3-6B884B983BCA}" type="pres">
      <dgm:prSet presAssocID="{07040E43-8A73-457E-A0BB-50EFBA0504FA}" presName="c3text" presStyleLbl="node1" presStyleIdx="2" presStyleCnt="4">
        <dgm:presLayoutVars>
          <dgm:bulletEnabled val="1"/>
        </dgm:presLayoutVars>
      </dgm:prSet>
      <dgm:spPr/>
    </dgm:pt>
    <dgm:pt modelId="{1301A226-7A64-4FC8-BBDC-1121B0D2966A}" type="pres">
      <dgm:prSet presAssocID="{07040E43-8A73-457E-A0BB-50EFBA0504FA}" presName="comp4" presStyleCnt="0"/>
      <dgm:spPr/>
    </dgm:pt>
    <dgm:pt modelId="{1895A44C-5FD4-4888-9E45-F44B95105AD6}" type="pres">
      <dgm:prSet presAssocID="{07040E43-8A73-457E-A0BB-50EFBA0504FA}" presName="circle4" presStyleLbl="node1" presStyleIdx="3" presStyleCnt="4"/>
      <dgm:spPr/>
    </dgm:pt>
    <dgm:pt modelId="{C67509B7-0C72-44B7-8548-551D4F5CE874}" type="pres">
      <dgm:prSet presAssocID="{07040E43-8A73-457E-A0BB-50EFBA0504FA}" presName="c4text" presStyleLbl="node1" presStyleIdx="3" presStyleCnt="4">
        <dgm:presLayoutVars>
          <dgm:bulletEnabled val="1"/>
        </dgm:presLayoutVars>
      </dgm:prSet>
      <dgm:spPr/>
    </dgm:pt>
  </dgm:ptLst>
  <dgm:cxnLst>
    <dgm:cxn modelId="{D497B504-7FB7-4E3F-8047-7DE3A99A88B7}" type="presOf" srcId="{953A4EE4-5F99-43FF-89BC-4997398B0651}" destId="{A09844AE-45F6-41D3-ACBC-84ABCE54405B}" srcOrd="0" destOrd="0" presId="urn:microsoft.com/office/officeart/2005/8/layout/venn2"/>
    <dgm:cxn modelId="{DF95420A-3A8E-4A8A-9743-3A642F79D459}" type="presOf" srcId="{944CFE97-57E8-4686-8EC8-3A0DAB3A59AC}" destId="{EEFE575E-5F54-4F37-B3B3-6B884B983BCA}" srcOrd="1" destOrd="0" presId="urn:microsoft.com/office/officeart/2005/8/layout/venn2"/>
    <dgm:cxn modelId="{B539FD0D-D6AD-45FB-A077-6EAE624AB546}" type="presOf" srcId="{8BC605B6-7FBF-4D2D-AD8F-CCCDD2E14B51}" destId="{1895A44C-5FD4-4888-9E45-F44B95105AD6}" srcOrd="0" destOrd="0" presId="urn:microsoft.com/office/officeart/2005/8/layout/venn2"/>
    <dgm:cxn modelId="{6A76B81F-A516-4C63-88C2-80AA744FDF21}" srcId="{07040E43-8A73-457E-A0BB-50EFBA0504FA}" destId="{944CFE97-57E8-4686-8EC8-3A0DAB3A59AC}" srcOrd="2" destOrd="0" parTransId="{D13B9B76-EB7D-42D1-9D66-D24249301C57}" sibTransId="{C07335A9-0C4A-4E98-A1C2-D8B1083F2A62}"/>
    <dgm:cxn modelId="{905EE021-859A-4692-9485-63EF17B1FEF6}" type="presOf" srcId="{953A4EE4-5F99-43FF-89BC-4997398B0651}" destId="{E1462532-6DBD-4D21-91B4-467897E5A892}" srcOrd="1" destOrd="0" presId="urn:microsoft.com/office/officeart/2005/8/layout/venn2"/>
    <dgm:cxn modelId="{C669FE31-27B8-448B-8A45-AD3180D4F342}" type="presOf" srcId="{07040E43-8A73-457E-A0BB-50EFBA0504FA}" destId="{B91FCA8C-B345-40AB-A8AA-C7755D1485C4}" srcOrd="0" destOrd="0" presId="urn:microsoft.com/office/officeart/2005/8/layout/venn2"/>
    <dgm:cxn modelId="{4F8AFE46-68DC-4004-908C-87B0903F1E74}" type="presOf" srcId="{944CFE97-57E8-4686-8EC8-3A0DAB3A59AC}" destId="{29DAF300-DA6D-4B38-B826-3DB8247A5204}" srcOrd="0" destOrd="0" presId="urn:microsoft.com/office/officeart/2005/8/layout/venn2"/>
    <dgm:cxn modelId="{7752FC6F-0F50-4CC0-9D92-0EF02E072C7B}" srcId="{07040E43-8A73-457E-A0BB-50EFBA0504FA}" destId="{953A4EE4-5F99-43FF-89BC-4997398B0651}" srcOrd="0" destOrd="0" parTransId="{7172B34E-0B6E-4648-8076-C9135C861538}" sibTransId="{4F0F062A-DCCE-45D3-8BD4-1CB112BD1895}"/>
    <dgm:cxn modelId="{06961E51-853F-4358-BA1C-7B3AE8D56F3C}" type="presOf" srcId="{D9618E6B-B500-445E-9AC5-1504473AC42D}" destId="{76735D86-33E3-44E9-AACA-F087FD2D4DBA}" srcOrd="1" destOrd="0" presId="urn:microsoft.com/office/officeart/2005/8/layout/venn2"/>
    <dgm:cxn modelId="{70F6C2A8-7DA2-4850-AFF6-128BF8EB01B3}" srcId="{07040E43-8A73-457E-A0BB-50EFBA0504FA}" destId="{D9618E6B-B500-445E-9AC5-1504473AC42D}" srcOrd="1" destOrd="0" parTransId="{794625B9-7D80-49C1-9B14-9CC671972E19}" sibTransId="{FDFCFB29-AAD3-462B-A673-3FC99F9FBE7C}"/>
    <dgm:cxn modelId="{185CEEAB-8407-407C-8846-23FA3B28CD35}" type="presOf" srcId="{D9618E6B-B500-445E-9AC5-1504473AC42D}" destId="{745F8146-F30F-4B0D-837A-10FB36CBB577}" srcOrd="0" destOrd="0" presId="urn:microsoft.com/office/officeart/2005/8/layout/venn2"/>
    <dgm:cxn modelId="{80AAE8BE-AF7A-4C6C-94FF-67180AAD5024}" type="presOf" srcId="{8BC605B6-7FBF-4D2D-AD8F-CCCDD2E14B51}" destId="{C67509B7-0C72-44B7-8548-551D4F5CE874}" srcOrd="1" destOrd="0" presId="urn:microsoft.com/office/officeart/2005/8/layout/venn2"/>
    <dgm:cxn modelId="{AA1103C7-3FD9-4709-BAE4-80CEACEFC992}" srcId="{07040E43-8A73-457E-A0BB-50EFBA0504FA}" destId="{8BC605B6-7FBF-4D2D-AD8F-CCCDD2E14B51}" srcOrd="3" destOrd="0" parTransId="{356E2D1F-16FE-4A6D-A214-4417D0A2154D}" sibTransId="{395410A8-2A78-4F81-BC7C-7E9303BA27D6}"/>
    <dgm:cxn modelId="{710EE93E-9B85-4D83-9601-389E31CF4355}" type="presParOf" srcId="{B91FCA8C-B345-40AB-A8AA-C7755D1485C4}" destId="{9FC005D2-3EA4-4652-A362-BE574548E580}" srcOrd="0" destOrd="0" presId="urn:microsoft.com/office/officeart/2005/8/layout/venn2"/>
    <dgm:cxn modelId="{526B8449-7640-4155-B883-EBACAD8CFE45}" type="presParOf" srcId="{9FC005D2-3EA4-4652-A362-BE574548E580}" destId="{A09844AE-45F6-41D3-ACBC-84ABCE54405B}" srcOrd="0" destOrd="0" presId="urn:microsoft.com/office/officeart/2005/8/layout/venn2"/>
    <dgm:cxn modelId="{7B4EA120-63B7-4263-B082-AA699D7F6284}" type="presParOf" srcId="{9FC005D2-3EA4-4652-A362-BE574548E580}" destId="{E1462532-6DBD-4D21-91B4-467897E5A892}" srcOrd="1" destOrd="0" presId="urn:microsoft.com/office/officeart/2005/8/layout/venn2"/>
    <dgm:cxn modelId="{20C4E94B-2F41-4F86-9D2B-752C7796534C}" type="presParOf" srcId="{B91FCA8C-B345-40AB-A8AA-C7755D1485C4}" destId="{40C0F09F-1183-44DE-AB4B-77499D3F629B}" srcOrd="1" destOrd="0" presId="urn:microsoft.com/office/officeart/2005/8/layout/venn2"/>
    <dgm:cxn modelId="{5BC724D8-C62A-46B5-AD63-871BE653DAC0}" type="presParOf" srcId="{40C0F09F-1183-44DE-AB4B-77499D3F629B}" destId="{745F8146-F30F-4B0D-837A-10FB36CBB577}" srcOrd="0" destOrd="0" presId="urn:microsoft.com/office/officeart/2005/8/layout/venn2"/>
    <dgm:cxn modelId="{BBA582F6-A5E0-41E5-BF67-CB17D54733DC}" type="presParOf" srcId="{40C0F09F-1183-44DE-AB4B-77499D3F629B}" destId="{76735D86-33E3-44E9-AACA-F087FD2D4DBA}" srcOrd="1" destOrd="0" presId="urn:microsoft.com/office/officeart/2005/8/layout/venn2"/>
    <dgm:cxn modelId="{19F8CFA2-B947-4935-B928-D7A596E820D0}" type="presParOf" srcId="{B91FCA8C-B345-40AB-A8AA-C7755D1485C4}" destId="{C94A03EC-606A-4A47-AD5A-BF7559E87F94}" srcOrd="2" destOrd="0" presId="urn:microsoft.com/office/officeart/2005/8/layout/venn2"/>
    <dgm:cxn modelId="{5DE60CB8-0519-4B23-9999-0C1B72B8AE27}" type="presParOf" srcId="{C94A03EC-606A-4A47-AD5A-BF7559E87F94}" destId="{29DAF300-DA6D-4B38-B826-3DB8247A5204}" srcOrd="0" destOrd="0" presId="urn:microsoft.com/office/officeart/2005/8/layout/venn2"/>
    <dgm:cxn modelId="{72E49851-09A1-4F09-B2A0-A0490F5FE99C}" type="presParOf" srcId="{C94A03EC-606A-4A47-AD5A-BF7559E87F94}" destId="{EEFE575E-5F54-4F37-B3B3-6B884B983BCA}" srcOrd="1" destOrd="0" presId="urn:microsoft.com/office/officeart/2005/8/layout/venn2"/>
    <dgm:cxn modelId="{FD1DEF93-2DC8-4D8F-980C-241C538436CF}" type="presParOf" srcId="{B91FCA8C-B345-40AB-A8AA-C7755D1485C4}" destId="{1301A226-7A64-4FC8-BBDC-1121B0D2966A}" srcOrd="3" destOrd="0" presId="urn:microsoft.com/office/officeart/2005/8/layout/venn2"/>
    <dgm:cxn modelId="{F1777264-019C-4F29-BA84-C0D2A350CE73}" type="presParOf" srcId="{1301A226-7A64-4FC8-BBDC-1121B0D2966A}" destId="{1895A44C-5FD4-4888-9E45-F44B95105AD6}" srcOrd="0" destOrd="0" presId="urn:microsoft.com/office/officeart/2005/8/layout/venn2"/>
    <dgm:cxn modelId="{6C32F17E-946C-490F-B3A2-78CE4D172221}" type="presParOf" srcId="{1301A226-7A64-4FC8-BBDC-1121B0D2966A}" destId="{C67509B7-0C72-44B7-8548-551D4F5CE874}" srcOrd="1" destOrd="0" presId="urn:microsoft.com/office/officeart/2005/8/layout/ven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2ED8F10-CC5C-4382-AE86-7651ECE0F607}" type="doc">
      <dgm:prSet loTypeId="urn:microsoft.com/office/officeart/2005/8/layout/arrow5" loCatId="process" qsTypeId="urn:microsoft.com/office/officeart/2005/8/quickstyle/simple1" qsCatId="simple" csTypeId="urn:microsoft.com/office/officeart/2005/8/colors/colorful2" csCatId="colorful" phldr="1"/>
      <dgm:spPr/>
      <dgm:t>
        <a:bodyPr/>
        <a:lstStyle/>
        <a:p>
          <a:endParaRPr lang="en-US"/>
        </a:p>
      </dgm:t>
    </dgm:pt>
    <dgm:pt modelId="{120EC148-0354-4334-8E66-02AD490E1561}">
      <dgm:prSet phldrT="[Text]"/>
      <dgm:spPr/>
      <dgm:t>
        <a:bodyPr/>
        <a:lstStyle/>
        <a:p>
          <a:r>
            <a:rPr lang="en-US" b="0" cap="none" spc="0">
              <a:ln w="0"/>
              <a:effectLst>
                <a:outerShdw blurRad="38100" dist="19050" dir="2700000" algn="tl" rotWithShape="0">
                  <a:schemeClr val="dk1">
                    <a:alpha val="40000"/>
                  </a:schemeClr>
                </a:outerShdw>
              </a:effectLst>
            </a:rPr>
            <a:t>Keras</a:t>
          </a:r>
          <a:endParaRPr lang="en-US" b="0" cap="none" spc="0" dirty="0">
            <a:ln w="0"/>
            <a:effectLst>
              <a:outerShdw blurRad="38100" dist="19050" dir="2700000" algn="tl" rotWithShape="0">
                <a:schemeClr val="dk1">
                  <a:alpha val="40000"/>
                </a:schemeClr>
              </a:outerShdw>
            </a:effectLst>
          </a:endParaRPr>
        </a:p>
      </dgm:t>
    </dgm:pt>
    <dgm:pt modelId="{28796FBB-2E98-4ADE-B891-942F2C6F8E7E}" type="parTrans" cxnId="{92432836-4CAB-42B9-BE62-4549F7412EF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AD079EE3-1731-4C1C-8109-0D5670420AB3}" type="sibTrans" cxnId="{92432836-4CAB-42B9-BE62-4549F7412EF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D0E37D1-5BB1-469B-800E-0F274D55C1B0}">
      <dgm:prSet phldrT="[Text]"/>
      <dgm:spPr/>
      <dgm:t>
        <a:bodyPr/>
        <a:lstStyle/>
        <a:p>
          <a:r>
            <a:rPr lang="en-US" b="0" cap="none" spc="0">
              <a:ln w="0"/>
              <a:effectLst>
                <a:outerShdw blurRad="38100" dist="19050" dir="2700000" algn="tl" rotWithShape="0">
                  <a:schemeClr val="dk1">
                    <a:alpha val="40000"/>
                  </a:schemeClr>
                </a:outerShdw>
              </a:effectLst>
            </a:rPr>
            <a:t>XGBoost</a:t>
          </a:r>
          <a:endParaRPr lang="en-US" b="0" cap="none" spc="0" dirty="0">
            <a:ln w="0"/>
            <a:effectLst>
              <a:outerShdw blurRad="38100" dist="19050" dir="2700000" algn="tl" rotWithShape="0">
                <a:schemeClr val="dk1">
                  <a:alpha val="40000"/>
                </a:schemeClr>
              </a:outerShdw>
            </a:effectLst>
          </a:endParaRPr>
        </a:p>
      </dgm:t>
    </dgm:pt>
    <dgm:pt modelId="{B8B0B619-6E46-415F-B893-CCB2E7460ABE}" type="sibTrans" cxnId="{DDAB19F4-5D6B-4CF3-B985-6F88FF4E2EB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8292616-A886-47A0-8A11-EF5CFE9B9CD4}" type="parTrans" cxnId="{DDAB19F4-5D6B-4CF3-B985-6F88FF4E2EB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8A6E440-E9D1-42E6-BB88-3A9E394A2097}" type="pres">
      <dgm:prSet presAssocID="{52ED8F10-CC5C-4382-AE86-7651ECE0F607}" presName="diagram" presStyleCnt="0">
        <dgm:presLayoutVars>
          <dgm:dir/>
          <dgm:resizeHandles val="exact"/>
        </dgm:presLayoutVars>
      </dgm:prSet>
      <dgm:spPr/>
    </dgm:pt>
    <dgm:pt modelId="{5F76FEEE-9628-4FC7-B427-57EA8314A22E}" type="pres">
      <dgm:prSet presAssocID="{5D0E37D1-5BB1-469B-800E-0F274D55C1B0}" presName="arrow" presStyleLbl="node1" presStyleIdx="0" presStyleCnt="2">
        <dgm:presLayoutVars>
          <dgm:bulletEnabled val="1"/>
        </dgm:presLayoutVars>
      </dgm:prSet>
      <dgm:spPr/>
    </dgm:pt>
    <dgm:pt modelId="{5E352F24-72E5-4EBF-B440-AD76052DDC8C}" type="pres">
      <dgm:prSet presAssocID="{120EC148-0354-4334-8E66-02AD490E1561}" presName="arrow" presStyleLbl="node1" presStyleIdx="1" presStyleCnt="2">
        <dgm:presLayoutVars>
          <dgm:bulletEnabled val="1"/>
        </dgm:presLayoutVars>
      </dgm:prSet>
      <dgm:spPr/>
    </dgm:pt>
  </dgm:ptLst>
  <dgm:cxnLst>
    <dgm:cxn modelId="{92432836-4CAB-42B9-BE62-4549F7412EF3}" srcId="{52ED8F10-CC5C-4382-AE86-7651ECE0F607}" destId="{120EC148-0354-4334-8E66-02AD490E1561}" srcOrd="1" destOrd="0" parTransId="{28796FBB-2E98-4ADE-B891-942F2C6F8E7E}" sibTransId="{AD079EE3-1731-4C1C-8109-0D5670420AB3}"/>
    <dgm:cxn modelId="{F016814D-3BDC-460F-A925-B2A0C2430D4B}" type="presOf" srcId="{5D0E37D1-5BB1-469B-800E-0F274D55C1B0}" destId="{5F76FEEE-9628-4FC7-B427-57EA8314A22E}" srcOrd="0" destOrd="0" presId="urn:microsoft.com/office/officeart/2005/8/layout/arrow5"/>
    <dgm:cxn modelId="{CD16F459-036F-4B83-A85B-185965ED1F6F}" type="presOf" srcId="{52ED8F10-CC5C-4382-AE86-7651ECE0F607}" destId="{E8A6E440-E9D1-42E6-BB88-3A9E394A2097}" srcOrd="0" destOrd="0" presId="urn:microsoft.com/office/officeart/2005/8/layout/arrow5"/>
    <dgm:cxn modelId="{4E851C8C-E69E-4CA1-B3CC-61EA989B4630}" type="presOf" srcId="{120EC148-0354-4334-8E66-02AD490E1561}" destId="{5E352F24-72E5-4EBF-B440-AD76052DDC8C}" srcOrd="0" destOrd="0" presId="urn:microsoft.com/office/officeart/2005/8/layout/arrow5"/>
    <dgm:cxn modelId="{DDAB19F4-5D6B-4CF3-B985-6F88FF4E2EBF}" srcId="{52ED8F10-CC5C-4382-AE86-7651ECE0F607}" destId="{5D0E37D1-5BB1-469B-800E-0F274D55C1B0}" srcOrd="0" destOrd="0" parTransId="{68292616-A886-47A0-8A11-EF5CFE9B9CD4}" sibTransId="{B8B0B619-6E46-415F-B893-CCB2E7460ABE}"/>
    <dgm:cxn modelId="{5C33F5CA-77E1-4336-97E6-D5E62F28D35B}" type="presParOf" srcId="{E8A6E440-E9D1-42E6-BB88-3A9E394A2097}" destId="{5F76FEEE-9628-4FC7-B427-57EA8314A22E}" srcOrd="0" destOrd="0" presId="urn:microsoft.com/office/officeart/2005/8/layout/arrow5"/>
    <dgm:cxn modelId="{26C6AA68-9572-4810-9092-55A592DB0458}" type="presParOf" srcId="{E8A6E440-E9D1-42E6-BB88-3A9E394A2097}" destId="{5E352F24-72E5-4EBF-B440-AD76052DDC8C}"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0322EC-F41E-404C-960A-CF25A3F807E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ED27B32-32C1-4515-81D9-8F74AC8643CD}">
      <dgm:prSet phldrT="[Text]" custT="1"/>
      <dgm:spPr/>
      <dgm:t>
        <a:bodyPr/>
        <a:lstStyle/>
        <a:p>
          <a:r>
            <a:rPr lang="en-US" sz="1800" dirty="0"/>
            <a:t>Dropped Unwanted data</a:t>
          </a:r>
        </a:p>
      </dgm:t>
    </dgm:pt>
    <dgm:pt modelId="{1D7A627B-44FF-49E0-B2CC-C33FF44E21A5}" type="parTrans" cxnId="{792BFB2B-EE6F-4968-83B2-EDA9975796B6}">
      <dgm:prSet/>
      <dgm:spPr/>
      <dgm:t>
        <a:bodyPr/>
        <a:lstStyle/>
        <a:p>
          <a:endParaRPr lang="en-US" sz="1800"/>
        </a:p>
      </dgm:t>
    </dgm:pt>
    <dgm:pt modelId="{E2150A6C-00EE-42B1-8132-1C6391C3FB5C}" type="sibTrans" cxnId="{792BFB2B-EE6F-4968-83B2-EDA9975796B6}">
      <dgm:prSet/>
      <dgm:spPr/>
      <dgm:t>
        <a:bodyPr/>
        <a:lstStyle/>
        <a:p>
          <a:endParaRPr lang="en-US" sz="1800"/>
        </a:p>
      </dgm:t>
    </dgm:pt>
    <dgm:pt modelId="{B22D23EA-4D08-49F3-BC27-FAC89CE4109E}">
      <dgm:prSet custT="1"/>
      <dgm:spPr/>
      <dgm:t>
        <a:bodyPr/>
        <a:lstStyle/>
        <a:p>
          <a:r>
            <a:rPr lang="en-US" sz="1800" dirty="0"/>
            <a:t>Removed the outliers in all the columns using percentile approach</a:t>
          </a:r>
        </a:p>
      </dgm:t>
    </dgm:pt>
    <dgm:pt modelId="{6BB0F323-85CB-4A41-9655-FF238102D94C}" type="parTrans" cxnId="{E80726FB-2DA9-4310-9375-F0169D165F29}">
      <dgm:prSet/>
      <dgm:spPr/>
      <dgm:t>
        <a:bodyPr/>
        <a:lstStyle/>
        <a:p>
          <a:endParaRPr lang="en-US" sz="1800"/>
        </a:p>
      </dgm:t>
    </dgm:pt>
    <dgm:pt modelId="{932CEB79-BD30-4CB3-832D-8EE5DB38FB38}" type="sibTrans" cxnId="{E80726FB-2DA9-4310-9375-F0169D165F29}">
      <dgm:prSet/>
      <dgm:spPr/>
      <dgm:t>
        <a:bodyPr/>
        <a:lstStyle/>
        <a:p>
          <a:endParaRPr lang="en-US" sz="1800"/>
        </a:p>
      </dgm:t>
    </dgm:pt>
    <dgm:pt modelId="{85FA3DAF-F6AA-412B-A37F-2D92DFFC9FD8}">
      <dgm:prSet phldrT="[Text]" custT="1"/>
      <dgm:spPr/>
      <dgm:t>
        <a:bodyPr/>
        <a:lstStyle/>
        <a:p>
          <a:r>
            <a:rPr lang="en-US" sz="1800" dirty="0"/>
            <a:t>Dropped rows where </a:t>
          </a:r>
          <a:r>
            <a:rPr lang="en-US" sz="1800" dirty="0" err="1"/>
            <a:t>dropoff_longitude</a:t>
          </a:r>
          <a:r>
            <a:rPr lang="en-US" sz="1800" dirty="0"/>
            <a:t> and </a:t>
          </a:r>
          <a:r>
            <a:rPr lang="en-US" sz="1800" dirty="0" err="1"/>
            <a:t>dropoff_latitude</a:t>
          </a:r>
          <a:r>
            <a:rPr lang="en-US" sz="1800" dirty="0"/>
            <a:t> are null using </a:t>
          </a:r>
          <a:r>
            <a:rPr lang="en-US" sz="1800" b="1" dirty="0" err="1"/>
            <a:t>dropna</a:t>
          </a:r>
          <a:r>
            <a:rPr lang="en-US" sz="1800" dirty="0"/>
            <a:t> </a:t>
          </a:r>
        </a:p>
      </dgm:t>
    </dgm:pt>
    <dgm:pt modelId="{8D09BDD1-EC58-4346-B508-0700B831F4C0}" type="parTrans" cxnId="{2A10782C-3588-4E74-BCFD-C04721EF7171}">
      <dgm:prSet/>
      <dgm:spPr/>
      <dgm:t>
        <a:bodyPr/>
        <a:lstStyle/>
        <a:p>
          <a:endParaRPr lang="en-US" sz="1800"/>
        </a:p>
      </dgm:t>
    </dgm:pt>
    <dgm:pt modelId="{C791FEF2-4E13-4A91-94F8-7C9B2953ADBD}" type="sibTrans" cxnId="{2A10782C-3588-4E74-BCFD-C04721EF7171}">
      <dgm:prSet/>
      <dgm:spPr/>
      <dgm:t>
        <a:bodyPr/>
        <a:lstStyle/>
        <a:p>
          <a:endParaRPr lang="en-US" sz="1800"/>
        </a:p>
      </dgm:t>
    </dgm:pt>
    <dgm:pt modelId="{5986EEAA-FF41-4099-AC18-AB2C4451CC24}">
      <dgm:prSet phldrT="[Text]" custT="1"/>
      <dgm:spPr/>
      <dgm:t>
        <a:bodyPr/>
        <a:lstStyle/>
        <a:p>
          <a:r>
            <a:rPr lang="en-US" sz="1800" dirty="0"/>
            <a:t>Dropped </a:t>
          </a:r>
          <a:r>
            <a:rPr lang="en-US" sz="1800" b="1" dirty="0"/>
            <a:t>key</a:t>
          </a:r>
          <a:r>
            <a:rPr lang="en-US" sz="1800" dirty="0"/>
            <a:t> column which is same as </a:t>
          </a:r>
          <a:r>
            <a:rPr lang="en-US" sz="1800" dirty="0" err="1"/>
            <a:t>pickup_datetime</a:t>
          </a:r>
          <a:r>
            <a:rPr lang="en-US" sz="1800" dirty="0"/>
            <a:t> column</a:t>
          </a:r>
        </a:p>
      </dgm:t>
    </dgm:pt>
    <dgm:pt modelId="{6D747299-3E9E-46FD-B3EA-F948C6ED6D39}" type="parTrans" cxnId="{5CD57875-758E-4DF2-A43D-F92DA2D50651}">
      <dgm:prSet/>
      <dgm:spPr/>
      <dgm:t>
        <a:bodyPr/>
        <a:lstStyle/>
        <a:p>
          <a:endParaRPr lang="en-US" sz="1800"/>
        </a:p>
      </dgm:t>
    </dgm:pt>
    <dgm:pt modelId="{4C83FB8C-9F6D-49E3-AE51-504C344CF455}" type="sibTrans" cxnId="{5CD57875-758E-4DF2-A43D-F92DA2D50651}">
      <dgm:prSet/>
      <dgm:spPr/>
      <dgm:t>
        <a:bodyPr/>
        <a:lstStyle/>
        <a:p>
          <a:endParaRPr lang="en-US" sz="1800"/>
        </a:p>
      </dgm:t>
    </dgm:pt>
    <dgm:pt modelId="{01F54C29-2C60-4DC0-816A-00B329B07696}">
      <dgm:prSet custT="1"/>
      <dgm:spPr/>
      <dgm:t>
        <a:bodyPr/>
        <a:lstStyle/>
        <a:p>
          <a:r>
            <a:rPr lang="en-US" sz="1800" dirty="0"/>
            <a:t>Dropped rows where </a:t>
          </a:r>
          <a:r>
            <a:rPr lang="en-US" sz="1800" b="1" dirty="0" err="1"/>
            <a:t>fare_amount</a:t>
          </a:r>
          <a:r>
            <a:rPr lang="en-US" sz="1800" b="1" dirty="0"/>
            <a:t> </a:t>
          </a:r>
          <a:r>
            <a:rPr lang="en-US" sz="1800" dirty="0"/>
            <a:t>is greater than $100</a:t>
          </a:r>
        </a:p>
      </dgm:t>
    </dgm:pt>
    <dgm:pt modelId="{DEE3F02B-BAFA-439E-A7B1-5A2E8B249F42}" type="parTrans" cxnId="{CC7AC2B2-0CB5-4D5E-BC97-DC9AE9A7DA76}">
      <dgm:prSet/>
      <dgm:spPr/>
      <dgm:t>
        <a:bodyPr/>
        <a:lstStyle/>
        <a:p>
          <a:endParaRPr lang="en-US" sz="1800"/>
        </a:p>
      </dgm:t>
    </dgm:pt>
    <dgm:pt modelId="{65152A31-90FB-4EC7-92CC-C8135C738D39}" type="sibTrans" cxnId="{CC7AC2B2-0CB5-4D5E-BC97-DC9AE9A7DA76}">
      <dgm:prSet/>
      <dgm:spPr/>
      <dgm:t>
        <a:bodyPr/>
        <a:lstStyle/>
        <a:p>
          <a:endParaRPr lang="en-US" sz="1800"/>
        </a:p>
      </dgm:t>
    </dgm:pt>
    <dgm:pt modelId="{560A6A3E-C68E-48D6-907A-27E302AC8F1C}">
      <dgm:prSet custT="1"/>
      <dgm:spPr/>
      <dgm:t>
        <a:bodyPr/>
        <a:lstStyle/>
        <a:p>
          <a:r>
            <a:rPr lang="en-US" sz="1800" dirty="0"/>
            <a:t>Dropped rows where </a:t>
          </a:r>
          <a:r>
            <a:rPr lang="en-US" sz="1800" dirty="0" err="1"/>
            <a:t>fare_amount</a:t>
          </a:r>
          <a:r>
            <a:rPr lang="en-US" sz="1800" dirty="0"/>
            <a:t> is less that $3.5</a:t>
          </a:r>
        </a:p>
      </dgm:t>
    </dgm:pt>
    <dgm:pt modelId="{93C3472C-AB2D-45A8-9851-38D1ADE5822D}" type="parTrans" cxnId="{E9E2E9EE-F863-4C26-8083-027C3D6EA694}">
      <dgm:prSet/>
      <dgm:spPr/>
      <dgm:t>
        <a:bodyPr/>
        <a:lstStyle/>
        <a:p>
          <a:endParaRPr lang="en-US" sz="1800"/>
        </a:p>
      </dgm:t>
    </dgm:pt>
    <dgm:pt modelId="{C3F4EDFB-4EF5-49D5-A867-AFCCC67093D1}" type="sibTrans" cxnId="{E9E2E9EE-F863-4C26-8083-027C3D6EA694}">
      <dgm:prSet/>
      <dgm:spPr/>
      <dgm:t>
        <a:bodyPr/>
        <a:lstStyle/>
        <a:p>
          <a:endParaRPr lang="en-US" sz="1800"/>
        </a:p>
      </dgm:t>
    </dgm:pt>
    <dgm:pt modelId="{5455A57E-ED77-4500-94D8-4689BB31371A}">
      <dgm:prSet custT="1"/>
      <dgm:spPr/>
      <dgm:t>
        <a:bodyPr/>
        <a:lstStyle/>
        <a:p>
          <a:r>
            <a:rPr lang="en-US" sz="1800" dirty="0"/>
            <a:t>Dropped rows where </a:t>
          </a:r>
          <a:r>
            <a:rPr lang="en-US" sz="1800" dirty="0" err="1"/>
            <a:t>passenger_count</a:t>
          </a:r>
          <a:r>
            <a:rPr lang="en-US" sz="1800" dirty="0"/>
            <a:t> is greater than 6</a:t>
          </a:r>
        </a:p>
      </dgm:t>
    </dgm:pt>
    <dgm:pt modelId="{33E230AB-C030-43EE-A568-C41600154847}" type="parTrans" cxnId="{707460FF-3FBB-413A-999F-5104F6468F32}">
      <dgm:prSet/>
      <dgm:spPr/>
      <dgm:t>
        <a:bodyPr/>
        <a:lstStyle/>
        <a:p>
          <a:endParaRPr lang="en-US" sz="1800"/>
        </a:p>
      </dgm:t>
    </dgm:pt>
    <dgm:pt modelId="{6E7BA5DE-EA70-49B1-A59F-A2637AE97076}" type="sibTrans" cxnId="{707460FF-3FBB-413A-999F-5104F6468F32}">
      <dgm:prSet/>
      <dgm:spPr/>
      <dgm:t>
        <a:bodyPr/>
        <a:lstStyle/>
        <a:p>
          <a:endParaRPr lang="en-US" sz="1800"/>
        </a:p>
      </dgm:t>
    </dgm:pt>
    <dgm:pt modelId="{F5E91691-87D9-4957-86A9-45599B46A7D2}">
      <dgm:prSet custT="1"/>
      <dgm:spPr/>
      <dgm:t>
        <a:bodyPr/>
        <a:lstStyle/>
        <a:p>
          <a:r>
            <a:rPr lang="en-US" sz="1800" dirty="0"/>
            <a:t>Most of the ‘</a:t>
          </a:r>
          <a:r>
            <a:rPr lang="en-US" sz="1800" b="1" dirty="0"/>
            <a:t>Bad Data</a:t>
          </a:r>
          <a:r>
            <a:rPr lang="en-US" sz="1800" dirty="0"/>
            <a:t>’ lies outside </a:t>
          </a:r>
          <a:r>
            <a:rPr lang="en-US" sz="1800" b="1" dirty="0"/>
            <a:t>96</a:t>
          </a:r>
          <a:r>
            <a:rPr lang="en-US" sz="1800" dirty="0"/>
            <a:t> percentile range</a:t>
          </a:r>
        </a:p>
      </dgm:t>
    </dgm:pt>
    <dgm:pt modelId="{2DD0E215-D1BF-409E-8718-003610D677B7}" type="parTrans" cxnId="{A3B8D49F-5ED8-4AEF-9590-431F6E817145}">
      <dgm:prSet/>
      <dgm:spPr/>
      <dgm:t>
        <a:bodyPr/>
        <a:lstStyle/>
        <a:p>
          <a:endParaRPr lang="en-US" sz="1800"/>
        </a:p>
      </dgm:t>
    </dgm:pt>
    <dgm:pt modelId="{B61B5041-CE74-4AD1-9BA4-8D62FD13389B}" type="sibTrans" cxnId="{A3B8D49F-5ED8-4AEF-9590-431F6E817145}">
      <dgm:prSet/>
      <dgm:spPr/>
      <dgm:t>
        <a:bodyPr/>
        <a:lstStyle/>
        <a:p>
          <a:endParaRPr lang="en-US" sz="1800"/>
        </a:p>
      </dgm:t>
    </dgm:pt>
    <dgm:pt modelId="{563C9797-26F7-4AB9-AA0F-AA2284E1E0AA}" type="pres">
      <dgm:prSet presAssocID="{6E0322EC-F41E-404C-960A-CF25A3F807E3}" presName="linear" presStyleCnt="0">
        <dgm:presLayoutVars>
          <dgm:dir/>
          <dgm:animLvl val="lvl"/>
          <dgm:resizeHandles val="exact"/>
        </dgm:presLayoutVars>
      </dgm:prSet>
      <dgm:spPr/>
    </dgm:pt>
    <dgm:pt modelId="{45FAEDCA-34FF-438D-B8A5-B5D71195C257}" type="pres">
      <dgm:prSet presAssocID="{AED27B32-32C1-4515-81D9-8F74AC8643CD}" presName="parentLin" presStyleCnt="0"/>
      <dgm:spPr/>
    </dgm:pt>
    <dgm:pt modelId="{D5CF0AC1-5365-4C4E-8870-79182224BDC7}" type="pres">
      <dgm:prSet presAssocID="{AED27B32-32C1-4515-81D9-8F74AC8643CD}" presName="parentLeftMargin" presStyleLbl="node1" presStyleIdx="0" presStyleCnt="2"/>
      <dgm:spPr/>
    </dgm:pt>
    <dgm:pt modelId="{3C7BF51B-9676-40EF-9D43-343771F0E681}" type="pres">
      <dgm:prSet presAssocID="{AED27B32-32C1-4515-81D9-8F74AC8643CD}" presName="parentText" presStyleLbl="node1" presStyleIdx="0" presStyleCnt="2" custScaleY="47092" custLinFactNeighborX="5474" custLinFactNeighborY="21249">
        <dgm:presLayoutVars>
          <dgm:chMax val="0"/>
          <dgm:bulletEnabled val="1"/>
        </dgm:presLayoutVars>
      </dgm:prSet>
      <dgm:spPr/>
    </dgm:pt>
    <dgm:pt modelId="{F22E4A1E-F6AC-4E64-8E05-22C22FE2A981}" type="pres">
      <dgm:prSet presAssocID="{AED27B32-32C1-4515-81D9-8F74AC8643CD}" presName="negativeSpace" presStyleCnt="0"/>
      <dgm:spPr/>
    </dgm:pt>
    <dgm:pt modelId="{CFE01DD1-880F-42D0-BAEB-652D24C39458}" type="pres">
      <dgm:prSet presAssocID="{AED27B32-32C1-4515-81D9-8F74AC8643CD}" presName="childText" presStyleLbl="conFgAcc1" presStyleIdx="0" presStyleCnt="2" custLinFactY="1538" custLinFactNeighborY="100000">
        <dgm:presLayoutVars>
          <dgm:bulletEnabled val="1"/>
        </dgm:presLayoutVars>
      </dgm:prSet>
      <dgm:spPr/>
    </dgm:pt>
    <dgm:pt modelId="{4ECE643E-91A7-4B40-AA52-8E17065D40DD}" type="pres">
      <dgm:prSet presAssocID="{E2150A6C-00EE-42B1-8132-1C6391C3FB5C}" presName="spaceBetweenRectangles" presStyleCnt="0"/>
      <dgm:spPr/>
    </dgm:pt>
    <dgm:pt modelId="{1031E9A1-65BC-4297-AAA6-05F7C6316292}" type="pres">
      <dgm:prSet presAssocID="{B22D23EA-4D08-49F3-BC27-FAC89CE4109E}" presName="parentLin" presStyleCnt="0"/>
      <dgm:spPr/>
    </dgm:pt>
    <dgm:pt modelId="{04BC716F-2F5F-4079-80B3-E64054C8A02B}" type="pres">
      <dgm:prSet presAssocID="{B22D23EA-4D08-49F3-BC27-FAC89CE4109E}" presName="parentLeftMargin" presStyleLbl="node1" presStyleIdx="0" presStyleCnt="2"/>
      <dgm:spPr/>
    </dgm:pt>
    <dgm:pt modelId="{C1672F1C-2DA7-4C3C-98B3-996E1601EE2E}" type="pres">
      <dgm:prSet presAssocID="{B22D23EA-4D08-49F3-BC27-FAC89CE4109E}" presName="parentText" presStyleLbl="node1" presStyleIdx="1" presStyleCnt="2" custScaleX="140439" custScaleY="61723" custLinFactNeighborX="-49525" custLinFactNeighborY="15361">
        <dgm:presLayoutVars>
          <dgm:chMax val="0"/>
          <dgm:bulletEnabled val="1"/>
        </dgm:presLayoutVars>
      </dgm:prSet>
      <dgm:spPr/>
    </dgm:pt>
    <dgm:pt modelId="{DB793297-5D1E-41FF-8482-97E6308E1CAC}" type="pres">
      <dgm:prSet presAssocID="{B22D23EA-4D08-49F3-BC27-FAC89CE4109E}" presName="negativeSpace" presStyleCnt="0"/>
      <dgm:spPr/>
    </dgm:pt>
    <dgm:pt modelId="{CB0DBF8E-5E2C-439A-A1A3-130E9D067EDC}" type="pres">
      <dgm:prSet presAssocID="{B22D23EA-4D08-49F3-BC27-FAC89CE4109E}" presName="childText" presStyleLbl="conFgAcc1" presStyleIdx="1" presStyleCnt="2" custLinFactNeighborY="1983">
        <dgm:presLayoutVars>
          <dgm:bulletEnabled val="1"/>
        </dgm:presLayoutVars>
      </dgm:prSet>
      <dgm:spPr/>
    </dgm:pt>
  </dgm:ptLst>
  <dgm:cxnLst>
    <dgm:cxn modelId="{792BFB2B-EE6F-4968-83B2-EDA9975796B6}" srcId="{6E0322EC-F41E-404C-960A-CF25A3F807E3}" destId="{AED27B32-32C1-4515-81D9-8F74AC8643CD}" srcOrd="0" destOrd="0" parTransId="{1D7A627B-44FF-49E0-B2CC-C33FF44E21A5}" sibTransId="{E2150A6C-00EE-42B1-8132-1C6391C3FB5C}"/>
    <dgm:cxn modelId="{2A10782C-3588-4E74-BCFD-C04721EF7171}" srcId="{AED27B32-32C1-4515-81D9-8F74AC8643CD}" destId="{85FA3DAF-F6AA-412B-A37F-2D92DFFC9FD8}" srcOrd="0" destOrd="0" parTransId="{8D09BDD1-EC58-4346-B508-0700B831F4C0}" sibTransId="{C791FEF2-4E13-4A91-94F8-7C9B2953ADBD}"/>
    <dgm:cxn modelId="{F8530B39-420E-4550-95AD-F0E2018C0AD8}" type="presOf" srcId="{B22D23EA-4D08-49F3-BC27-FAC89CE4109E}" destId="{04BC716F-2F5F-4079-80B3-E64054C8A02B}" srcOrd="0" destOrd="0" presId="urn:microsoft.com/office/officeart/2005/8/layout/list1"/>
    <dgm:cxn modelId="{2B2C7A5B-A941-489E-92D0-80E6AFF933B1}" type="presOf" srcId="{560A6A3E-C68E-48D6-907A-27E302AC8F1C}" destId="{CB0DBF8E-5E2C-439A-A1A3-130E9D067EDC}" srcOrd="0" destOrd="2" presId="urn:microsoft.com/office/officeart/2005/8/layout/list1"/>
    <dgm:cxn modelId="{29A4024D-2E83-49EA-8760-867FBB7579BE}" type="presOf" srcId="{01F54C29-2C60-4DC0-816A-00B329B07696}" destId="{CB0DBF8E-5E2C-439A-A1A3-130E9D067EDC}" srcOrd="0" destOrd="1" presId="urn:microsoft.com/office/officeart/2005/8/layout/list1"/>
    <dgm:cxn modelId="{5CD57875-758E-4DF2-A43D-F92DA2D50651}" srcId="{AED27B32-32C1-4515-81D9-8F74AC8643CD}" destId="{5986EEAA-FF41-4099-AC18-AB2C4451CC24}" srcOrd="1" destOrd="0" parTransId="{6D747299-3E9E-46FD-B3EA-F948C6ED6D39}" sibTransId="{4C83FB8C-9F6D-49E3-AE51-504C344CF455}"/>
    <dgm:cxn modelId="{ABE05178-8C22-4D6C-A31E-F016AB89AF66}" type="presOf" srcId="{5455A57E-ED77-4500-94D8-4689BB31371A}" destId="{CB0DBF8E-5E2C-439A-A1A3-130E9D067EDC}" srcOrd="0" destOrd="3" presId="urn:microsoft.com/office/officeart/2005/8/layout/list1"/>
    <dgm:cxn modelId="{D0C07F94-4BDE-40F6-85DC-73F54354F589}" type="presOf" srcId="{6E0322EC-F41E-404C-960A-CF25A3F807E3}" destId="{563C9797-26F7-4AB9-AA0F-AA2284E1E0AA}" srcOrd="0" destOrd="0" presId="urn:microsoft.com/office/officeart/2005/8/layout/list1"/>
    <dgm:cxn modelId="{E04BBA99-CCF6-45C4-A3A6-9F55CEC14A05}" type="presOf" srcId="{B22D23EA-4D08-49F3-BC27-FAC89CE4109E}" destId="{C1672F1C-2DA7-4C3C-98B3-996E1601EE2E}" srcOrd="1" destOrd="0" presId="urn:microsoft.com/office/officeart/2005/8/layout/list1"/>
    <dgm:cxn modelId="{3ED16B9A-3A4C-4C43-B41F-8EF930CA03C4}" type="presOf" srcId="{AED27B32-32C1-4515-81D9-8F74AC8643CD}" destId="{D5CF0AC1-5365-4C4E-8870-79182224BDC7}" srcOrd="0" destOrd="0" presId="urn:microsoft.com/office/officeart/2005/8/layout/list1"/>
    <dgm:cxn modelId="{A3B8D49F-5ED8-4AEF-9590-431F6E817145}" srcId="{B22D23EA-4D08-49F3-BC27-FAC89CE4109E}" destId="{F5E91691-87D9-4957-86A9-45599B46A7D2}" srcOrd="0" destOrd="0" parTransId="{2DD0E215-D1BF-409E-8718-003610D677B7}" sibTransId="{B61B5041-CE74-4AD1-9BA4-8D62FD13389B}"/>
    <dgm:cxn modelId="{CC7AC2B2-0CB5-4D5E-BC97-DC9AE9A7DA76}" srcId="{B22D23EA-4D08-49F3-BC27-FAC89CE4109E}" destId="{01F54C29-2C60-4DC0-816A-00B329B07696}" srcOrd="1" destOrd="0" parTransId="{DEE3F02B-BAFA-439E-A7B1-5A2E8B249F42}" sibTransId="{65152A31-90FB-4EC7-92CC-C8135C738D39}"/>
    <dgm:cxn modelId="{8036CCBB-3FDB-45A4-A1FB-EDA159DFCD0A}" type="presOf" srcId="{AED27B32-32C1-4515-81D9-8F74AC8643CD}" destId="{3C7BF51B-9676-40EF-9D43-343771F0E681}" srcOrd="1" destOrd="0" presId="urn:microsoft.com/office/officeart/2005/8/layout/list1"/>
    <dgm:cxn modelId="{E9E2E9EE-F863-4C26-8083-027C3D6EA694}" srcId="{B22D23EA-4D08-49F3-BC27-FAC89CE4109E}" destId="{560A6A3E-C68E-48D6-907A-27E302AC8F1C}" srcOrd="2" destOrd="0" parTransId="{93C3472C-AB2D-45A8-9851-38D1ADE5822D}" sibTransId="{C3F4EDFB-4EF5-49D5-A867-AFCCC67093D1}"/>
    <dgm:cxn modelId="{6B93CBF6-24F0-48FB-AB7D-29A31188076B}" type="presOf" srcId="{5986EEAA-FF41-4099-AC18-AB2C4451CC24}" destId="{CFE01DD1-880F-42D0-BAEB-652D24C39458}" srcOrd="0" destOrd="1" presId="urn:microsoft.com/office/officeart/2005/8/layout/list1"/>
    <dgm:cxn modelId="{B1E649F8-6C08-4D0F-B0C6-28EC6E6EB9CF}" type="presOf" srcId="{85FA3DAF-F6AA-412B-A37F-2D92DFFC9FD8}" destId="{CFE01DD1-880F-42D0-BAEB-652D24C39458}" srcOrd="0" destOrd="0" presId="urn:microsoft.com/office/officeart/2005/8/layout/list1"/>
    <dgm:cxn modelId="{E80726FB-2DA9-4310-9375-F0169D165F29}" srcId="{6E0322EC-F41E-404C-960A-CF25A3F807E3}" destId="{B22D23EA-4D08-49F3-BC27-FAC89CE4109E}" srcOrd="1" destOrd="0" parTransId="{6BB0F323-85CB-4A41-9655-FF238102D94C}" sibTransId="{932CEB79-BD30-4CB3-832D-8EE5DB38FB38}"/>
    <dgm:cxn modelId="{90B1D1FB-DE5E-4D26-9BFC-F3210B9FDD89}" type="presOf" srcId="{F5E91691-87D9-4957-86A9-45599B46A7D2}" destId="{CB0DBF8E-5E2C-439A-A1A3-130E9D067EDC}" srcOrd="0" destOrd="0" presId="urn:microsoft.com/office/officeart/2005/8/layout/list1"/>
    <dgm:cxn modelId="{707460FF-3FBB-413A-999F-5104F6468F32}" srcId="{B22D23EA-4D08-49F3-BC27-FAC89CE4109E}" destId="{5455A57E-ED77-4500-94D8-4689BB31371A}" srcOrd="3" destOrd="0" parTransId="{33E230AB-C030-43EE-A568-C41600154847}" sibTransId="{6E7BA5DE-EA70-49B1-A59F-A2637AE97076}"/>
    <dgm:cxn modelId="{149DEC58-8A85-4934-A97D-CDACC1D80EBE}" type="presParOf" srcId="{563C9797-26F7-4AB9-AA0F-AA2284E1E0AA}" destId="{45FAEDCA-34FF-438D-B8A5-B5D71195C257}" srcOrd="0" destOrd="0" presId="urn:microsoft.com/office/officeart/2005/8/layout/list1"/>
    <dgm:cxn modelId="{2F775085-1D37-4262-AC98-5F08E51126A8}" type="presParOf" srcId="{45FAEDCA-34FF-438D-B8A5-B5D71195C257}" destId="{D5CF0AC1-5365-4C4E-8870-79182224BDC7}" srcOrd="0" destOrd="0" presId="urn:microsoft.com/office/officeart/2005/8/layout/list1"/>
    <dgm:cxn modelId="{5662E05C-85A9-4775-804D-19BE0072B9D1}" type="presParOf" srcId="{45FAEDCA-34FF-438D-B8A5-B5D71195C257}" destId="{3C7BF51B-9676-40EF-9D43-343771F0E681}" srcOrd="1" destOrd="0" presId="urn:microsoft.com/office/officeart/2005/8/layout/list1"/>
    <dgm:cxn modelId="{AB6AE2F6-11D7-41AB-8E63-F89F5D10E58E}" type="presParOf" srcId="{563C9797-26F7-4AB9-AA0F-AA2284E1E0AA}" destId="{F22E4A1E-F6AC-4E64-8E05-22C22FE2A981}" srcOrd="1" destOrd="0" presId="urn:microsoft.com/office/officeart/2005/8/layout/list1"/>
    <dgm:cxn modelId="{D7C41808-4F7D-41F0-831C-7D2EC30D7A09}" type="presParOf" srcId="{563C9797-26F7-4AB9-AA0F-AA2284E1E0AA}" destId="{CFE01DD1-880F-42D0-BAEB-652D24C39458}" srcOrd="2" destOrd="0" presId="urn:microsoft.com/office/officeart/2005/8/layout/list1"/>
    <dgm:cxn modelId="{A842F41D-62ED-473D-B9D2-D07C249FC858}" type="presParOf" srcId="{563C9797-26F7-4AB9-AA0F-AA2284E1E0AA}" destId="{4ECE643E-91A7-4B40-AA52-8E17065D40DD}" srcOrd="3" destOrd="0" presId="urn:microsoft.com/office/officeart/2005/8/layout/list1"/>
    <dgm:cxn modelId="{3DF8F92C-188F-44C6-84C4-B693F5FA4C29}" type="presParOf" srcId="{563C9797-26F7-4AB9-AA0F-AA2284E1E0AA}" destId="{1031E9A1-65BC-4297-AAA6-05F7C6316292}" srcOrd="4" destOrd="0" presId="urn:microsoft.com/office/officeart/2005/8/layout/list1"/>
    <dgm:cxn modelId="{CC7831FA-AB60-4BB7-8A81-B6C2AEBC3152}" type="presParOf" srcId="{1031E9A1-65BC-4297-AAA6-05F7C6316292}" destId="{04BC716F-2F5F-4079-80B3-E64054C8A02B}" srcOrd="0" destOrd="0" presId="urn:microsoft.com/office/officeart/2005/8/layout/list1"/>
    <dgm:cxn modelId="{BDD6ED50-EB0B-473E-B3CA-40672C80CE02}" type="presParOf" srcId="{1031E9A1-65BC-4297-AAA6-05F7C6316292}" destId="{C1672F1C-2DA7-4C3C-98B3-996E1601EE2E}" srcOrd="1" destOrd="0" presId="urn:microsoft.com/office/officeart/2005/8/layout/list1"/>
    <dgm:cxn modelId="{E3A95A9B-7A1D-4940-90D9-8068E4C05836}" type="presParOf" srcId="{563C9797-26F7-4AB9-AA0F-AA2284E1E0AA}" destId="{DB793297-5D1E-41FF-8482-97E6308E1CAC}" srcOrd="5" destOrd="0" presId="urn:microsoft.com/office/officeart/2005/8/layout/list1"/>
    <dgm:cxn modelId="{AA0373B7-1366-460B-B59E-B98AD0C84A7D}" type="presParOf" srcId="{563C9797-26F7-4AB9-AA0F-AA2284E1E0AA}" destId="{CB0DBF8E-5E2C-439A-A1A3-130E9D067ED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C89656-714C-4FD4-90E2-39D131BDA38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622A4394-51FA-481D-A8E2-88DEBA5EC803}">
      <dgm:prSet phldrT="[Text]"/>
      <dgm:spPr/>
      <dgm:t>
        <a:bodyPr/>
        <a:lstStyle/>
        <a:p>
          <a:r>
            <a:rPr lang="en-US" dirty="0"/>
            <a:t>874468</a:t>
          </a:r>
        </a:p>
      </dgm:t>
    </dgm:pt>
    <dgm:pt modelId="{CD5FDF04-723E-4DEE-A18D-ADAFF7544C97}" type="sibTrans" cxnId="{423B3C75-8798-43D3-94F9-F2DE65A6C5D1}">
      <dgm:prSet/>
      <dgm:spPr/>
      <dgm:t>
        <a:bodyPr/>
        <a:lstStyle/>
        <a:p>
          <a:endParaRPr lang="en-US"/>
        </a:p>
      </dgm:t>
    </dgm:pt>
    <dgm:pt modelId="{F86A13B1-6208-4903-AE6A-C95D04B39C08}" type="parTrans" cxnId="{423B3C75-8798-43D3-94F9-F2DE65A6C5D1}">
      <dgm:prSet/>
      <dgm:spPr/>
      <dgm:t>
        <a:bodyPr/>
        <a:lstStyle/>
        <a:p>
          <a:endParaRPr lang="en-US"/>
        </a:p>
      </dgm:t>
    </dgm:pt>
    <dgm:pt modelId="{9D7FA4C1-B3F0-4779-8FD5-97C13F8BB714}" type="pres">
      <dgm:prSet presAssocID="{87C89656-714C-4FD4-90E2-39D131BDA38A}" presName="Name0" presStyleCnt="0">
        <dgm:presLayoutVars>
          <dgm:chMax val="4"/>
          <dgm:resizeHandles val="exact"/>
        </dgm:presLayoutVars>
      </dgm:prSet>
      <dgm:spPr/>
    </dgm:pt>
    <dgm:pt modelId="{04967971-9E32-4706-953E-9B5BF8DA7AF7}" type="pres">
      <dgm:prSet presAssocID="{87C89656-714C-4FD4-90E2-39D131BDA38A}" presName="ellipse" presStyleLbl="trBgShp" presStyleIdx="0" presStyleCnt="1"/>
      <dgm:spPr/>
    </dgm:pt>
    <dgm:pt modelId="{0343F531-722D-457B-92FB-2FF63747FEE2}" type="pres">
      <dgm:prSet presAssocID="{87C89656-714C-4FD4-90E2-39D131BDA38A}" presName="arrow1" presStyleLbl="fgShp" presStyleIdx="0" presStyleCnt="1"/>
      <dgm:spPr/>
    </dgm:pt>
    <dgm:pt modelId="{BAA96C96-6F67-4F38-AC29-5E14AA256E2F}" type="pres">
      <dgm:prSet presAssocID="{87C89656-714C-4FD4-90E2-39D131BDA38A}" presName="rectangle" presStyleLbl="revTx" presStyleIdx="0" presStyleCnt="1">
        <dgm:presLayoutVars>
          <dgm:bulletEnabled val="1"/>
        </dgm:presLayoutVars>
      </dgm:prSet>
      <dgm:spPr/>
    </dgm:pt>
    <dgm:pt modelId="{72118958-BB91-48F3-A34B-FAF27B11B88B}" type="pres">
      <dgm:prSet presAssocID="{87C89656-714C-4FD4-90E2-39D131BDA38A}" presName="funnel" presStyleLbl="trAlignAcc1" presStyleIdx="0" presStyleCnt="1"/>
      <dgm:spPr/>
    </dgm:pt>
  </dgm:ptLst>
  <dgm:cxnLst>
    <dgm:cxn modelId="{A3BFED43-2539-4BF9-9E18-E2773BFEFA86}" type="presOf" srcId="{87C89656-714C-4FD4-90E2-39D131BDA38A}" destId="{9D7FA4C1-B3F0-4779-8FD5-97C13F8BB714}" srcOrd="0" destOrd="0" presId="urn:microsoft.com/office/officeart/2005/8/layout/funnel1"/>
    <dgm:cxn modelId="{423B3C75-8798-43D3-94F9-F2DE65A6C5D1}" srcId="{87C89656-714C-4FD4-90E2-39D131BDA38A}" destId="{622A4394-51FA-481D-A8E2-88DEBA5EC803}" srcOrd="0" destOrd="0" parTransId="{F86A13B1-6208-4903-AE6A-C95D04B39C08}" sibTransId="{CD5FDF04-723E-4DEE-A18D-ADAFF7544C97}"/>
    <dgm:cxn modelId="{08EA23D5-64BB-4E3C-B11B-164E24158529}" type="presOf" srcId="{622A4394-51FA-481D-A8E2-88DEBA5EC803}" destId="{BAA96C96-6F67-4F38-AC29-5E14AA256E2F}" srcOrd="0" destOrd="0" presId="urn:microsoft.com/office/officeart/2005/8/layout/funnel1"/>
    <dgm:cxn modelId="{767E4FA4-9BF3-4B8B-B8A8-AB35455E7D74}" type="presParOf" srcId="{9D7FA4C1-B3F0-4779-8FD5-97C13F8BB714}" destId="{04967971-9E32-4706-953E-9B5BF8DA7AF7}" srcOrd="0" destOrd="0" presId="urn:microsoft.com/office/officeart/2005/8/layout/funnel1"/>
    <dgm:cxn modelId="{D414C582-7783-4353-BB4E-F9196E12DC97}" type="presParOf" srcId="{9D7FA4C1-B3F0-4779-8FD5-97C13F8BB714}" destId="{0343F531-722D-457B-92FB-2FF63747FEE2}" srcOrd="1" destOrd="0" presId="urn:microsoft.com/office/officeart/2005/8/layout/funnel1"/>
    <dgm:cxn modelId="{370EC35F-E0F3-4274-967C-BE4D0374E44F}" type="presParOf" srcId="{9D7FA4C1-B3F0-4779-8FD5-97C13F8BB714}" destId="{BAA96C96-6F67-4F38-AC29-5E14AA256E2F}" srcOrd="2" destOrd="0" presId="urn:microsoft.com/office/officeart/2005/8/layout/funnel1"/>
    <dgm:cxn modelId="{A9828FA9-085A-45AD-848A-74830CDFF658}" type="presParOf" srcId="{9D7FA4C1-B3F0-4779-8FD5-97C13F8BB714}" destId="{72118958-BB91-48F3-A34B-FAF27B11B88B}" srcOrd="3"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95D1F-9CFF-49EF-8891-8D6D07635404}"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6E069AFD-DD23-4B28-BA47-CAADBA4AEF76}">
      <dgm:prSet phldrT="[Text]"/>
      <dgm:spPr/>
      <dgm:t>
        <a:bodyPr/>
        <a:lstStyle/>
        <a:p>
          <a:r>
            <a:rPr lang="en-US"/>
            <a:t>Scale up</a:t>
          </a:r>
        </a:p>
      </dgm:t>
    </dgm:pt>
    <dgm:pt modelId="{806E3B15-A901-4343-9731-C39851269C7E}" type="parTrans" cxnId="{ED8BE823-71EF-416C-883F-6B01EDF8797E}">
      <dgm:prSet/>
      <dgm:spPr/>
      <dgm:t>
        <a:bodyPr/>
        <a:lstStyle/>
        <a:p>
          <a:endParaRPr lang="en-US"/>
        </a:p>
      </dgm:t>
    </dgm:pt>
    <dgm:pt modelId="{8CDF92DA-A6CF-45AB-8B67-9791641B2C54}" type="sibTrans" cxnId="{ED8BE823-71EF-416C-883F-6B01EDF8797E}">
      <dgm:prSet/>
      <dgm:spPr/>
      <dgm:t>
        <a:bodyPr/>
        <a:lstStyle/>
        <a:p>
          <a:endParaRPr lang="en-US"/>
        </a:p>
      </dgm:t>
    </dgm:pt>
    <dgm:pt modelId="{BD361BA3-C893-47EE-90A2-4209295A5117}">
      <dgm:prSet/>
      <dgm:spPr/>
      <dgm:t>
        <a:bodyPr/>
        <a:lstStyle/>
        <a:p>
          <a:r>
            <a:rPr lang="en-US" dirty="0"/>
            <a:t>We will use more data as training set. Gradually we will use in steps of 5million, 10 million, ... considering our compute power.</a:t>
          </a:r>
        </a:p>
      </dgm:t>
    </dgm:pt>
    <dgm:pt modelId="{D2FA17E5-49DB-4DDB-8C93-C9BD872F7676}" type="parTrans" cxnId="{BAEA4F79-8CA0-49F1-852F-4CAB50CAECA0}">
      <dgm:prSet/>
      <dgm:spPr/>
      <dgm:t>
        <a:bodyPr/>
        <a:lstStyle/>
        <a:p>
          <a:endParaRPr lang="en-US"/>
        </a:p>
      </dgm:t>
    </dgm:pt>
    <dgm:pt modelId="{30B7D3DD-E121-4C93-83A1-E65C999B02B9}" type="sibTrans" cxnId="{BAEA4F79-8CA0-49F1-852F-4CAB50CAECA0}">
      <dgm:prSet/>
      <dgm:spPr/>
      <dgm:t>
        <a:bodyPr/>
        <a:lstStyle/>
        <a:p>
          <a:endParaRPr lang="en-US"/>
        </a:p>
      </dgm:t>
    </dgm:pt>
    <dgm:pt modelId="{BB6098C4-B220-474F-AD76-7C3E93876241}">
      <dgm:prSet/>
      <dgm:spPr/>
      <dgm:t>
        <a:bodyPr/>
        <a:lstStyle/>
        <a:p>
          <a:r>
            <a:rPr lang="en-US" dirty="0"/>
            <a:t>Data Cleanup</a:t>
          </a:r>
        </a:p>
      </dgm:t>
    </dgm:pt>
    <dgm:pt modelId="{7F39CA92-556D-454A-8983-BA2E89442563}" type="parTrans" cxnId="{6A01638A-30C0-4C30-ABAB-F06F62D79241}">
      <dgm:prSet/>
      <dgm:spPr/>
      <dgm:t>
        <a:bodyPr/>
        <a:lstStyle/>
        <a:p>
          <a:endParaRPr lang="en-US"/>
        </a:p>
      </dgm:t>
    </dgm:pt>
    <dgm:pt modelId="{083F7287-8290-4DB9-9BAE-47A67D748011}" type="sibTrans" cxnId="{6A01638A-30C0-4C30-ABAB-F06F62D79241}">
      <dgm:prSet/>
      <dgm:spPr/>
      <dgm:t>
        <a:bodyPr/>
        <a:lstStyle/>
        <a:p>
          <a:endParaRPr lang="en-US"/>
        </a:p>
      </dgm:t>
    </dgm:pt>
    <dgm:pt modelId="{C55C8F98-53B0-412F-A4F6-8DAFB6BABF9D}">
      <dgm:prSet/>
      <dgm:spPr/>
      <dgm:t>
        <a:bodyPr/>
        <a:lstStyle/>
        <a:p>
          <a:r>
            <a:rPr lang="en-US" dirty="0"/>
            <a:t>We will use 99 percentile of fare amount</a:t>
          </a:r>
        </a:p>
      </dgm:t>
    </dgm:pt>
    <dgm:pt modelId="{778679BA-A41C-4A3B-82D7-23E997BC7E88}" type="parTrans" cxnId="{45A43EB3-CD85-49EC-AC12-A69780DAB4A4}">
      <dgm:prSet/>
      <dgm:spPr/>
      <dgm:t>
        <a:bodyPr/>
        <a:lstStyle/>
        <a:p>
          <a:endParaRPr lang="en-US"/>
        </a:p>
      </dgm:t>
    </dgm:pt>
    <dgm:pt modelId="{3D8A64C4-7F35-4258-B705-6CAB8832F610}" type="sibTrans" cxnId="{45A43EB3-CD85-49EC-AC12-A69780DAB4A4}">
      <dgm:prSet/>
      <dgm:spPr/>
      <dgm:t>
        <a:bodyPr/>
        <a:lstStyle/>
        <a:p>
          <a:endParaRPr lang="en-US"/>
        </a:p>
      </dgm:t>
    </dgm:pt>
    <dgm:pt modelId="{F8697DEA-D7CD-47E9-AE23-4CE6C1118A38}">
      <dgm:prSet/>
      <dgm:spPr/>
      <dgm:t>
        <a:bodyPr/>
        <a:lstStyle/>
        <a:p>
          <a:r>
            <a:rPr lang="en-US" dirty="0"/>
            <a:t>Remove geo locations falling in water area.</a:t>
          </a:r>
        </a:p>
      </dgm:t>
    </dgm:pt>
    <dgm:pt modelId="{96F77941-FAEC-42F2-9C03-7D2A07A0DBDC}" type="parTrans" cxnId="{13DF8E03-16C0-4165-AA84-98A4599F6202}">
      <dgm:prSet/>
      <dgm:spPr/>
      <dgm:t>
        <a:bodyPr/>
        <a:lstStyle/>
        <a:p>
          <a:endParaRPr lang="en-US"/>
        </a:p>
      </dgm:t>
    </dgm:pt>
    <dgm:pt modelId="{8B3B38E2-4AC5-4A4C-8001-3E14A7A8963A}" type="sibTrans" cxnId="{13DF8E03-16C0-4165-AA84-98A4599F6202}">
      <dgm:prSet/>
      <dgm:spPr/>
      <dgm:t>
        <a:bodyPr/>
        <a:lstStyle/>
        <a:p>
          <a:endParaRPr lang="en-US"/>
        </a:p>
      </dgm:t>
    </dgm:pt>
    <dgm:pt modelId="{225603E2-D72F-4F2D-ADDE-4A0AA5DBD094}">
      <dgm:prSet/>
      <dgm:spPr/>
      <dgm:t>
        <a:bodyPr/>
        <a:lstStyle/>
        <a:p>
          <a:r>
            <a:rPr lang="en-US" dirty="0"/>
            <a:t>Feature Engineering</a:t>
          </a:r>
        </a:p>
      </dgm:t>
    </dgm:pt>
    <dgm:pt modelId="{C273E211-41A5-4CAD-9B65-811753C3549D}" type="parTrans" cxnId="{FA01CC01-B4FB-48E8-A384-82181C5265C9}">
      <dgm:prSet/>
      <dgm:spPr/>
      <dgm:t>
        <a:bodyPr/>
        <a:lstStyle/>
        <a:p>
          <a:endParaRPr lang="en-US"/>
        </a:p>
      </dgm:t>
    </dgm:pt>
    <dgm:pt modelId="{7A83C247-8579-4C96-A6D3-FA820A5A1FC2}" type="sibTrans" cxnId="{FA01CC01-B4FB-48E8-A384-82181C5265C9}">
      <dgm:prSet/>
      <dgm:spPr/>
      <dgm:t>
        <a:bodyPr/>
        <a:lstStyle/>
        <a:p>
          <a:endParaRPr lang="en-US"/>
        </a:p>
      </dgm:t>
    </dgm:pt>
    <dgm:pt modelId="{016DDA7F-C247-451E-B4A3-7D5D9D14CC56}">
      <dgm:prSet/>
      <dgm:spPr/>
      <dgm:t>
        <a:bodyPr/>
        <a:lstStyle/>
        <a:p>
          <a:r>
            <a:rPr lang="en-US" dirty="0"/>
            <a:t>Addition of new features like travel direction, late night travels, experiment with different types of distances etc.</a:t>
          </a:r>
        </a:p>
      </dgm:t>
    </dgm:pt>
    <dgm:pt modelId="{4A199489-C7BC-47E7-936E-73AF15671046}" type="parTrans" cxnId="{28C2ABA7-E6AD-47DD-97C0-336586E514BA}">
      <dgm:prSet/>
      <dgm:spPr/>
      <dgm:t>
        <a:bodyPr/>
        <a:lstStyle/>
        <a:p>
          <a:endParaRPr lang="en-US"/>
        </a:p>
      </dgm:t>
    </dgm:pt>
    <dgm:pt modelId="{530AD01D-6D67-4C25-8798-493060261FD7}" type="sibTrans" cxnId="{28C2ABA7-E6AD-47DD-97C0-336586E514BA}">
      <dgm:prSet/>
      <dgm:spPr/>
      <dgm:t>
        <a:bodyPr/>
        <a:lstStyle/>
        <a:p>
          <a:endParaRPr lang="en-US"/>
        </a:p>
      </dgm:t>
    </dgm:pt>
    <dgm:pt modelId="{0FBB5747-D389-4013-808B-C6B933DCE5ED}">
      <dgm:prSet/>
      <dgm:spPr/>
      <dgm:t>
        <a:bodyPr/>
        <a:lstStyle/>
        <a:p>
          <a:r>
            <a:rPr lang="en-US" dirty="0"/>
            <a:t>Perform PCA to find out best set of features</a:t>
          </a:r>
        </a:p>
      </dgm:t>
    </dgm:pt>
    <dgm:pt modelId="{809AB3BA-D553-4219-A6C4-81D0C6E7DD0A}" type="parTrans" cxnId="{A2D7EEB7-366F-45F3-A0C4-767901008981}">
      <dgm:prSet/>
      <dgm:spPr/>
      <dgm:t>
        <a:bodyPr/>
        <a:lstStyle/>
        <a:p>
          <a:endParaRPr lang="en-US"/>
        </a:p>
      </dgm:t>
    </dgm:pt>
    <dgm:pt modelId="{975C6B9E-05BA-4E93-BA0B-C3DA45B1413D}" type="sibTrans" cxnId="{A2D7EEB7-366F-45F3-A0C4-767901008981}">
      <dgm:prSet/>
      <dgm:spPr/>
      <dgm:t>
        <a:bodyPr/>
        <a:lstStyle/>
        <a:p>
          <a:endParaRPr lang="en-US"/>
        </a:p>
      </dgm:t>
    </dgm:pt>
    <dgm:pt modelId="{5D4378E3-DF6E-475D-B793-ACA8F222F5CA}">
      <dgm:prSet/>
      <dgm:spPr/>
      <dgm:t>
        <a:bodyPr/>
        <a:lstStyle/>
        <a:p>
          <a:r>
            <a:rPr lang="en-US" dirty="0"/>
            <a:t>Model Evaluation</a:t>
          </a:r>
        </a:p>
      </dgm:t>
    </dgm:pt>
    <dgm:pt modelId="{EE281467-7BF6-4551-B1EA-8AF5A3A4C244}" type="parTrans" cxnId="{4B91DF27-97A3-4765-A19A-816CC28033C4}">
      <dgm:prSet/>
      <dgm:spPr/>
      <dgm:t>
        <a:bodyPr/>
        <a:lstStyle/>
        <a:p>
          <a:endParaRPr lang="en-US"/>
        </a:p>
      </dgm:t>
    </dgm:pt>
    <dgm:pt modelId="{0A94CB0F-B018-42D9-9F09-17E6B4BD7229}" type="sibTrans" cxnId="{4B91DF27-97A3-4765-A19A-816CC28033C4}">
      <dgm:prSet/>
      <dgm:spPr/>
      <dgm:t>
        <a:bodyPr/>
        <a:lstStyle/>
        <a:p>
          <a:endParaRPr lang="en-US"/>
        </a:p>
      </dgm:t>
    </dgm:pt>
    <dgm:pt modelId="{963EF9C9-AD35-472C-A978-F593D7D7EE25}">
      <dgm:prSet/>
      <dgm:spPr/>
      <dgm:t>
        <a:bodyPr/>
        <a:lstStyle/>
        <a:p>
          <a:r>
            <a:rPr lang="en-US" dirty="0"/>
            <a:t>We will try new models like </a:t>
          </a:r>
          <a:r>
            <a:rPr lang="en-US" dirty="0" err="1"/>
            <a:t>SupportVectorRegressor</a:t>
          </a:r>
          <a:r>
            <a:rPr lang="en-US" dirty="0"/>
            <a:t> etc.</a:t>
          </a:r>
        </a:p>
      </dgm:t>
    </dgm:pt>
    <dgm:pt modelId="{058E5D49-965D-4EC6-A0A7-0726E1C15C22}" type="parTrans" cxnId="{3DEE26DB-4B45-46B1-8151-CAC02F0E0AA2}">
      <dgm:prSet/>
      <dgm:spPr/>
      <dgm:t>
        <a:bodyPr/>
        <a:lstStyle/>
        <a:p>
          <a:endParaRPr lang="en-US"/>
        </a:p>
      </dgm:t>
    </dgm:pt>
    <dgm:pt modelId="{03CB1E4C-6754-482F-9743-30CF2413584B}" type="sibTrans" cxnId="{3DEE26DB-4B45-46B1-8151-CAC02F0E0AA2}">
      <dgm:prSet/>
      <dgm:spPr/>
      <dgm:t>
        <a:bodyPr/>
        <a:lstStyle/>
        <a:p>
          <a:endParaRPr lang="en-US"/>
        </a:p>
      </dgm:t>
    </dgm:pt>
    <dgm:pt modelId="{C02BA35A-CAC4-4E85-BD43-DEDEE71151C1}">
      <dgm:prSet/>
      <dgm:spPr/>
      <dgm:t>
        <a:bodyPr/>
        <a:lstStyle/>
        <a:p>
          <a:r>
            <a:rPr lang="en-US" dirty="0"/>
            <a:t>Randomized Search for evaluating range of parameters</a:t>
          </a:r>
        </a:p>
      </dgm:t>
    </dgm:pt>
    <dgm:pt modelId="{2C8B2A12-4E1E-4547-AFCB-E939A3720A64}" type="parTrans" cxnId="{9FB4623A-4CD4-4EE8-826B-A3197A76C7E1}">
      <dgm:prSet/>
      <dgm:spPr/>
      <dgm:t>
        <a:bodyPr/>
        <a:lstStyle/>
        <a:p>
          <a:endParaRPr lang="en-US"/>
        </a:p>
      </dgm:t>
    </dgm:pt>
    <dgm:pt modelId="{C3CE9B2F-55DD-41E7-9BBD-E66939B9A665}" type="sibTrans" cxnId="{9FB4623A-4CD4-4EE8-826B-A3197A76C7E1}">
      <dgm:prSet/>
      <dgm:spPr/>
      <dgm:t>
        <a:bodyPr/>
        <a:lstStyle/>
        <a:p>
          <a:endParaRPr lang="en-US"/>
        </a:p>
      </dgm:t>
    </dgm:pt>
    <dgm:pt modelId="{93447A8C-65BF-4DC3-9E93-90C7E65F6714}" type="pres">
      <dgm:prSet presAssocID="{C7295D1F-9CFF-49EF-8891-8D6D07635404}" presName="vert0" presStyleCnt="0">
        <dgm:presLayoutVars>
          <dgm:dir/>
          <dgm:animOne val="branch"/>
          <dgm:animLvl val="lvl"/>
        </dgm:presLayoutVars>
      </dgm:prSet>
      <dgm:spPr/>
    </dgm:pt>
    <dgm:pt modelId="{3237608D-2E79-4A62-9423-FEBA7B8371C7}" type="pres">
      <dgm:prSet presAssocID="{6E069AFD-DD23-4B28-BA47-CAADBA4AEF76}" presName="thickLine" presStyleLbl="alignNode1" presStyleIdx="0" presStyleCnt="4"/>
      <dgm:spPr/>
    </dgm:pt>
    <dgm:pt modelId="{1104EB23-4539-4050-A7D6-651F6DC6D4DB}" type="pres">
      <dgm:prSet presAssocID="{6E069AFD-DD23-4B28-BA47-CAADBA4AEF76}" presName="horz1" presStyleCnt="0"/>
      <dgm:spPr/>
    </dgm:pt>
    <dgm:pt modelId="{029AE2CC-7D2F-4028-BEAA-072626B70B12}" type="pres">
      <dgm:prSet presAssocID="{6E069AFD-DD23-4B28-BA47-CAADBA4AEF76}" presName="tx1" presStyleLbl="revTx" presStyleIdx="0" presStyleCnt="11"/>
      <dgm:spPr/>
    </dgm:pt>
    <dgm:pt modelId="{0C09EE25-98C0-4610-B675-2D4D6B7FF458}" type="pres">
      <dgm:prSet presAssocID="{6E069AFD-DD23-4B28-BA47-CAADBA4AEF76}" presName="vert1" presStyleCnt="0"/>
      <dgm:spPr/>
    </dgm:pt>
    <dgm:pt modelId="{17C3F176-B51C-4B68-82B9-9FF1BC5E568C}" type="pres">
      <dgm:prSet presAssocID="{BD361BA3-C893-47EE-90A2-4209295A5117}" presName="vertSpace2a" presStyleCnt="0"/>
      <dgm:spPr/>
    </dgm:pt>
    <dgm:pt modelId="{E40B3A49-4F5C-4D36-BF2D-E6E90D5E6088}" type="pres">
      <dgm:prSet presAssocID="{BD361BA3-C893-47EE-90A2-4209295A5117}" presName="horz2" presStyleCnt="0"/>
      <dgm:spPr/>
    </dgm:pt>
    <dgm:pt modelId="{4641F80D-0044-4FB1-9B44-226D4CA75A53}" type="pres">
      <dgm:prSet presAssocID="{BD361BA3-C893-47EE-90A2-4209295A5117}" presName="horzSpace2" presStyleCnt="0"/>
      <dgm:spPr/>
    </dgm:pt>
    <dgm:pt modelId="{34E20A2C-33EB-4872-9D15-FF3D21625880}" type="pres">
      <dgm:prSet presAssocID="{BD361BA3-C893-47EE-90A2-4209295A5117}" presName="tx2" presStyleLbl="revTx" presStyleIdx="1" presStyleCnt="11"/>
      <dgm:spPr/>
    </dgm:pt>
    <dgm:pt modelId="{EEEBBA3C-C2FD-41F2-86F5-570259B2658C}" type="pres">
      <dgm:prSet presAssocID="{BD361BA3-C893-47EE-90A2-4209295A5117}" presName="vert2" presStyleCnt="0"/>
      <dgm:spPr/>
    </dgm:pt>
    <dgm:pt modelId="{A40C29B2-DD6A-4567-9147-A68572259666}" type="pres">
      <dgm:prSet presAssocID="{BD361BA3-C893-47EE-90A2-4209295A5117}" presName="thinLine2b" presStyleLbl="callout" presStyleIdx="0" presStyleCnt="7"/>
      <dgm:spPr/>
    </dgm:pt>
    <dgm:pt modelId="{B52982BE-7E82-4FBC-AEE5-CEFF5B92D173}" type="pres">
      <dgm:prSet presAssocID="{BD361BA3-C893-47EE-90A2-4209295A5117}" presName="vertSpace2b" presStyleCnt="0"/>
      <dgm:spPr/>
    </dgm:pt>
    <dgm:pt modelId="{7F9C6560-A6A7-4416-99CB-22E51F66F063}" type="pres">
      <dgm:prSet presAssocID="{BB6098C4-B220-474F-AD76-7C3E93876241}" presName="thickLine" presStyleLbl="alignNode1" presStyleIdx="1" presStyleCnt="4" custLinFactNeighborX="-109" custLinFactNeighborY="-10287"/>
      <dgm:spPr/>
    </dgm:pt>
    <dgm:pt modelId="{C2A6A372-3FDB-4FC9-8C18-0866FB7560AF}" type="pres">
      <dgm:prSet presAssocID="{BB6098C4-B220-474F-AD76-7C3E93876241}" presName="horz1" presStyleCnt="0"/>
      <dgm:spPr/>
    </dgm:pt>
    <dgm:pt modelId="{6F0A92A0-D6A3-4857-AD03-677F7170BBC8}" type="pres">
      <dgm:prSet presAssocID="{BB6098C4-B220-474F-AD76-7C3E93876241}" presName="tx1" presStyleLbl="revTx" presStyleIdx="2" presStyleCnt="11"/>
      <dgm:spPr/>
    </dgm:pt>
    <dgm:pt modelId="{54428266-5FB4-42E0-9CC4-6341AD6AE1CA}" type="pres">
      <dgm:prSet presAssocID="{BB6098C4-B220-474F-AD76-7C3E93876241}" presName="vert1" presStyleCnt="0"/>
      <dgm:spPr/>
    </dgm:pt>
    <dgm:pt modelId="{EDAD2CD0-7233-4891-8F76-5DFF54389700}" type="pres">
      <dgm:prSet presAssocID="{C55C8F98-53B0-412F-A4F6-8DAFB6BABF9D}" presName="vertSpace2a" presStyleCnt="0"/>
      <dgm:spPr/>
    </dgm:pt>
    <dgm:pt modelId="{815CA0C9-25D5-4C36-B4BE-A2925CE2AC46}" type="pres">
      <dgm:prSet presAssocID="{C55C8F98-53B0-412F-A4F6-8DAFB6BABF9D}" presName="horz2" presStyleCnt="0"/>
      <dgm:spPr/>
    </dgm:pt>
    <dgm:pt modelId="{04A1D8FE-A9DC-4326-A488-61BC0005138D}" type="pres">
      <dgm:prSet presAssocID="{C55C8F98-53B0-412F-A4F6-8DAFB6BABF9D}" presName="horzSpace2" presStyleCnt="0"/>
      <dgm:spPr/>
    </dgm:pt>
    <dgm:pt modelId="{C09C4884-8B5C-426D-8065-E79E923558A6}" type="pres">
      <dgm:prSet presAssocID="{C55C8F98-53B0-412F-A4F6-8DAFB6BABF9D}" presName="tx2" presStyleLbl="revTx" presStyleIdx="3" presStyleCnt="11"/>
      <dgm:spPr/>
    </dgm:pt>
    <dgm:pt modelId="{59D57BB1-B429-4EE9-AF02-F1CA66E94559}" type="pres">
      <dgm:prSet presAssocID="{C55C8F98-53B0-412F-A4F6-8DAFB6BABF9D}" presName="vert2" presStyleCnt="0"/>
      <dgm:spPr/>
    </dgm:pt>
    <dgm:pt modelId="{8D2AAC18-48CC-487F-945B-8341AAFD2894}" type="pres">
      <dgm:prSet presAssocID="{C55C8F98-53B0-412F-A4F6-8DAFB6BABF9D}" presName="thinLine2b" presStyleLbl="callout" presStyleIdx="1" presStyleCnt="7"/>
      <dgm:spPr/>
    </dgm:pt>
    <dgm:pt modelId="{D69EC35E-C45C-4C7D-818D-8DA61D5AFA77}" type="pres">
      <dgm:prSet presAssocID="{C55C8F98-53B0-412F-A4F6-8DAFB6BABF9D}" presName="vertSpace2b" presStyleCnt="0"/>
      <dgm:spPr/>
    </dgm:pt>
    <dgm:pt modelId="{FD48FA4D-2445-494B-A433-6C0F6FA9F533}" type="pres">
      <dgm:prSet presAssocID="{F8697DEA-D7CD-47E9-AE23-4CE6C1118A38}" presName="horz2" presStyleCnt="0"/>
      <dgm:spPr/>
    </dgm:pt>
    <dgm:pt modelId="{AEB275DA-A838-4A37-AADC-F46B686CA42E}" type="pres">
      <dgm:prSet presAssocID="{F8697DEA-D7CD-47E9-AE23-4CE6C1118A38}" presName="horzSpace2" presStyleCnt="0"/>
      <dgm:spPr/>
    </dgm:pt>
    <dgm:pt modelId="{9688A721-CE66-4775-A015-4616BCEE0C6E}" type="pres">
      <dgm:prSet presAssocID="{F8697DEA-D7CD-47E9-AE23-4CE6C1118A38}" presName="tx2" presStyleLbl="revTx" presStyleIdx="4" presStyleCnt="11"/>
      <dgm:spPr/>
    </dgm:pt>
    <dgm:pt modelId="{26DFB714-08A4-4FEB-83E2-57805D3552D3}" type="pres">
      <dgm:prSet presAssocID="{F8697DEA-D7CD-47E9-AE23-4CE6C1118A38}" presName="vert2" presStyleCnt="0"/>
      <dgm:spPr/>
    </dgm:pt>
    <dgm:pt modelId="{8229A402-2B8D-41AD-80F8-F0192F419EB3}" type="pres">
      <dgm:prSet presAssocID="{F8697DEA-D7CD-47E9-AE23-4CE6C1118A38}" presName="thinLine2b" presStyleLbl="callout" presStyleIdx="2" presStyleCnt="7"/>
      <dgm:spPr/>
    </dgm:pt>
    <dgm:pt modelId="{69DFD84B-073D-4EAF-A01E-46048658C574}" type="pres">
      <dgm:prSet presAssocID="{F8697DEA-D7CD-47E9-AE23-4CE6C1118A38}" presName="vertSpace2b" presStyleCnt="0"/>
      <dgm:spPr/>
    </dgm:pt>
    <dgm:pt modelId="{1CD56206-BDB0-40B1-999F-A7F7759527C5}" type="pres">
      <dgm:prSet presAssocID="{225603E2-D72F-4F2D-ADDE-4A0AA5DBD094}" presName="thickLine" presStyleLbl="alignNode1" presStyleIdx="2" presStyleCnt="4"/>
      <dgm:spPr/>
    </dgm:pt>
    <dgm:pt modelId="{6062DF44-B69C-48AC-956C-7EDA41BB42EB}" type="pres">
      <dgm:prSet presAssocID="{225603E2-D72F-4F2D-ADDE-4A0AA5DBD094}" presName="horz1" presStyleCnt="0"/>
      <dgm:spPr/>
    </dgm:pt>
    <dgm:pt modelId="{CB18E478-A190-4844-A274-7EC6EC0D1922}" type="pres">
      <dgm:prSet presAssocID="{225603E2-D72F-4F2D-ADDE-4A0AA5DBD094}" presName="tx1" presStyleLbl="revTx" presStyleIdx="5" presStyleCnt="11"/>
      <dgm:spPr/>
    </dgm:pt>
    <dgm:pt modelId="{4034736C-4617-48ED-8C33-5F003E667871}" type="pres">
      <dgm:prSet presAssocID="{225603E2-D72F-4F2D-ADDE-4A0AA5DBD094}" presName="vert1" presStyleCnt="0"/>
      <dgm:spPr/>
    </dgm:pt>
    <dgm:pt modelId="{F800397D-19BE-4B21-AE95-45BA6B2E6CBE}" type="pres">
      <dgm:prSet presAssocID="{016DDA7F-C247-451E-B4A3-7D5D9D14CC56}" presName="vertSpace2a" presStyleCnt="0"/>
      <dgm:spPr/>
    </dgm:pt>
    <dgm:pt modelId="{B0322305-8B8A-416A-BD7C-21D089800569}" type="pres">
      <dgm:prSet presAssocID="{016DDA7F-C247-451E-B4A3-7D5D9D14CC56}" presName="horz2" presStyleCnt="0"/>
      <dgm:spPr/>
    </dgm:pt>
    <dgm:pt modelId="{6617B4BE-260B-4F95-BA6E-330056E8A3BA}" type="pres">
      <dgm:prSet presAssocID="{016DDA7F-C247-451E-B4A3-7D5D9D14CC56}" presName="horzSpace2" presStyleCnt="0"/>
      <dgm:spPr/>
    </dgm:pt>
    <dgm:pt modelId="{5803F219-F394-42F2-B368-6A15B0E689A3}" type="pres">
      <dgm:prSet presAssocID="{016DDA7F-C247-451E-B4A3-7D5D9D14CC56}" presName="tx2" presStyleLbl="revTx" presStyleIdx="6" presStyleCnt="11"/>
      <dgm:spPr/>
    </dgm:pt>
    <dgm:pt modelId="{2B90ED63-10C1-4870-A568-2FA4FA8A188D}" type="pres">
      <dgm:prSet presAssocID="{016DDA7F-C247-451E-B4A3-7D5D9D14CC56}" presName="vert2" presStyleCnt="0"/>
      <dgm:spPr/>
    </dgm:pt>
    <dgm:pt modelId="{8BD69403-C84B-4595-8D7F-D7B1E9C99A38}" type="pres">
      <dgm:prSet presAssocID="{016DDA7F-C247-451E-B4A3-7D5D9D14CC56}" presName="thinLine2b" presStyleLbl="callout" presStyleIdx="3" presStyleCnt="7"/>
      <dgm:spPr/>
    </dgm:pt>
    <dgm:pt modelId="{C9A26A72-D78A-46F5-9A59-CC3BE0EF04D7}" type="pres">
      <dgm:prSet presAssocID="{016DDA7F-C247-451E-B4A3-7D5D9D14CC56}" presName="vertSpace2b" presStyleCnt="0"/>
      <dgm:spPr/>
    </dgm:pt>
    <dgm:pt modelId="{5DAA967E-0A8E-478F-B39C-0AD091D9BADB}" type="pres">
      <dgm:prSet presAssocID="{0FBB5747-D389-4013-808B-C6B933DCE5ED}" presName="horz2" presStyleCnt="0"/>
      <dgm:spPr/>
    </dgm:pt>
    <dgm:pt modelId="{5AA351E9-C74A-4386-B162-A7722C442D04}" type="pres">
      <dgm:prSet presAssocID="{0FBB5747-D389-4013-808B-C6B933DCE5ED}" presName="horzSpace2" presStyleCnt="0"/>
      <dgm:spPr/>
    </dgm:pt>
    <dgm:pt modelId="{00C4BF7D-3606-49E9-9287-A7ADC6EFDB00}" type="pres">
      <dgm:prSet presAssocID="{0FBB5747-D389-4013-808B-C6B933DCE5ED}" presName="tx2" presStyleLbl="revTx" presStyleIdx="7" presStyleCnt="11"/>
      <dgm:spPr/>
    </dgm:pt>
    <dgm:pt modelId="{644A6B4A-FEBE-45DB-8E21-5809E1C7B622}" type="pres">
      <dgm:prSet presAssocID="{0FBB5747-D389-4013-808B-C6B933DCE5ED}" presName="vert2" presStyleCnt="0"/>
      <dgm:spPr/>
    </dgm:pt>
    <dgm:pt modelId="{03ECB596-9C27-4195-A1EC-D605F0865E38}" type="pres">
      <dgm:prSet presAssocID="{0FBB5747-D389-4013-808B-C6B933DCE5ED}" presName="thinLine2b" presStyleLbl="callout" presStyleIdx="4" presStyleCnt="7"/>
      <dgm:spPr/>
    </dgm:pt>
    <dgm:pt modelId="{F906C503-54C2-473D-B62B-45ED0E42E0B4}" type="pres">
      <dgm:prSet presAssocID="{0FBB5747-D389-4013-808B-C6B933DCE5ED}" presName="vertSpace2b" presStyleCnt="0"/>
      <dgm:spPr/>
    </dgm:pt>
    <dgm:pt modelId="{A8B30259-FCF9-4F7A-9E7E-9B43E32E0AEF}" type="pres">
      <dgm:prSet presAssocID="{5D4378E3-DF6E-475D-B793-ACA8F222F5CA}" presName="thickLine" presStyleLbl="alignNode1" presStyleIdx="3" presStyleCnt="4"/>
      <dgm:spPr/>
    </dgm:pt>
    <dgm:pt modelId="{17C2104B-31D9-4B80-80D7-F5AF36C49C63}" type="pres">
      <dgm:prSet presAssocID="{5D4378E3-DF6E-475D-B793-ACA8F222F5CA}" presName="horz1" presStyleCnt="0"/>
      <dgm:spPr/>
    </dgm:pt>
    <dgm:pt modelId="{2601B08D-6CF4-437E-8138-E408F3FE4141}" type="pres">
      <dgm:prSet presAssocID="{5D4378E3-DF6E-475D-B793-ACA8F222F5CA}" presName="tx1" presStyleLbl="revTx" presStyleIdx="8" presStyleCnt="11"/>
      <dgm:spPr/>
    </dgm:pt>
    <dgm:pt modelId="{39B7CA88-9A5D-488D-8149-4993E0209D9F}" type="pres">
      <dgm:prSet presAssocID="{5D4378E3-DF6E-475D-B793-ACA8F222F5CA}" presName="vert1" presStyleCnt="0"/>
      <dgm:spPr/>
    </dgm:pt>
    <dgm:pt modelId="{9B8E056E-95A3-4954-A218-81F18703CC98}" type="pres">
      <dgm:prSet presAssocID="{963EF9C9-AD35-472C-A978-F593D7D7EE25}" presName="vertSpace2a" presStyleCnt="0"/>
      <dgm:spPr/>
    </dgm:pt>
    <dgm:pt modelId="{CD276E83-06C9-4499-A93A-A0C17B6379B7}" type="pres">
      <dgm:prSet presAssocID="{963EF9C9-AD35-472C-A978-F593D7D7EE25}" presName="horz2" presStyleCnt="0"/>
      <dgm:spPr/>
    </dgm:pt>
    <dgm:pt modelId="{3FAA826D-F7C9-4802-B8CB-CC54CA6FB81E}" type="pres">
      <dgm:prSet presAssocID="{963EF9C9-AD35-472C-A978-F593D7D7EE25}" presName="horzSpace2" presStyleCnt="0"/>
      <dgm:spPr/>
    </dgm:pt>
    <dgm:pt modelId="{D2C3D556-13DA-4A6E-A848-B46D5D0271DA}" type="pres">
      <dgm:prSet presAssocID="{963EF9C9-AD35-472C-A978-F593D7D7EE25}" presName="tx2" presStyleLbl="revTx" presStyleIdx="9" presStyleCnt="11"/>
      <dgm:spPr/>
    </dgm:pt>
    <dgm:pt modelId="{64B0EF52-7053-4AD0-8C72-E550D4C56578}" type="pres">
      <dgm:prSet presAssocID="{963EF9C9-AD35-472C-A978-F593D7D7EE25}" presName="vert2" presStyleCnt="0"/>
      <dgm:spPr/>
    </dgm:pt>
    <dgm:pt modelId="{7A3043AB-5D8A-489C-B20C-EDFEAD261614}" type="pres">
      <dgm:prSet presAssocID="{963EF9C9-AD35-472C-A978-F593D7D7EE25}" presName="thinLine2b" presStyleLbl="callout" presStyleIdx="5" presStyleCnt="7"/>
      <dgm:spPr/>
    </dgm:pt>
    <dgm:pt modelId="{B9FC456C-5F8C-4159-862A-62A9788970EA}" type="pres">
      <dgm:prSet presAssocID="{963EF9C9-AD35-472C-A978-F593D7D7EE25}" presName="vertSpace2b" presStyleCnt="0"/>
      <dgm:spPr/>
    </dgm:pt>
    <dgm:pt modelId="{03B7A2A5-7EFF-472D-9AE0-ABA4E8D6315F}" type="pres">
      <dgm:prSet presAssocID="{C02BA35A-CAC4-4E85-BD43-DEDEE71151C1}" presName="horz2" presStyleCnt="0"/>
      <dgm:spPr/>
    </dgm:pt>
    <dgm:pt modelId="{5B5377E2-FE1E-4352-BBAE-A87AFF62A949}" type="pres">
      <dgm:prSet presAssocID="{C02BA35A-CAC4-4E85-BD43-DEDEE71151C1}" presName="horzSpace2" presStyleCnt="0"/>
      <dgm:spPr/>
    </dgm:pt>
    <dgm:pt modelId="{481295CC-7B10-4434-A065-4136D227DF04}" type="pres">
      <dgm:prSet presAssocID="{C02BA35A-CAC4-4E85-BD43-DEDEE71151C1}" presName="tx2" presStyleLbl="revTx" presStyleIdx="10" presStyleCnt="11"/>
      <dgm:spPr/>
    </dgm:pt>
    <dgm:pt modelId="{EB411EEC-A5CE-45CA-8647-B243004FBBA4}" type="pres">
      <dgm:prSet presAssocID="{C02BA35A-CAC4-4E85-BD43-DEDEE71151C1}" presName="vert2" presStyleCnt="0"/>
      <dgm:spPr/>
    </dgm:pt>
    <dgm:pt modelId="{420B82F3-AA4D-4CEC-976E-5B070F6BDA0E}" type="pres">
      <dgm:prSet presAssocID="{C02BA35A-CAC4-4E85-BD43-DEDEE71151C1}" presName="thinLine2b" presStyleLbl="callout" presStyleIdx="6" presStyleCnt="7"/>
      <dgm:spPr/>
    </dgm:pt>
    <dgm:pt modelId="{1EF7281D-00C9-4D3E-8BC7-C158CC7CDD6E}" type="pres">
      <dgm:prSet presAssocID="{C02BA35A-CAC4-4E85-BD43-DEDEE71151C1}" presName="vertSpace2b" presStyleCnt="0"/>
      <dgm:spPr/>
    </dgm:pt>
  </dgm:ptLst>
  <dgm:cxnLst>
    <dgm:cxn modelId="{FA01CC01-B4FB-48E8-A384-82181C5265C9}" srcId="{C7295D1F-9CFF-49EF-8891-8D6D07635404}" destId="{225603E2-D72F-4F2D-ADDE-4A0AA5DBD094}" srcOrd="2" destOrd="0" parTransId="{C273E211-41A5-4CAD-9B65-811753C3549D}" sibTransId="{7A83C247-8579-4C96-A6D3-FA820A5A1FC2}"/>
    <dgm:cxn modelId="{13DF8E03-16C0-4165-AA84-98A4599F6202}" srcId="{BB6098C4-B220-474F-AD76-7C3E93876241}" destId="{F8697DEA-D7CD-47E9-AE23-4CE6C1118A38}" srcOrd="1" destOrd="0" parTransId="{96F77941-FAEC-42F2-9C03-7D2A07A0DBDC}" sibTransId="{8B3B38E2-4AC5-4A4C-8001-3E14A7A8963A}"/>
    <dgm:cxn modelId="{834B7A04-84E7-4A9E-B4C0-33986CFDC6C4}" type="presOf" srcId="{0FBB5747-D389-4013-808B-C6B933DCE5ED}" destId="{00C4BF7D-3606-49E9-9287-A7ADC6EFDB00}" srcOrd="0" destOrd="0" presId="urn:microsoft.com/office/officeart/2008/layout/LinedList"/>
    <dgm:cxn modelId="{ED8BE823-71EF-416C-883F-6B01EDF8797E}" srcId="{C7295D1F-9CFF-49EF-8891-8D6D07635404}" destId="{6E069AFD-DD23-4B28-BA47-CAADBA4AEF76}" srcOrd="0" destOrd="0" parTransId="{806E3B15-A901-4343-9731-C39851269C7E}" sibTransId="{8CDF92DA-A6CF-45AB-8B67-9791641B2C54}"/>
    <dgm:cxn modelId="{4B91DF27-97A3-4765-A19A-816CC28033C4}" srcId="{C7295D1F-9CFF-49EF-8891-8D6D07635404}" destId="{5D4378E3-DF6E-475D-B793-ACA8F222F5CA}" srcOrd="3" destOrd="0" parTransId="{EE281467-7BF6-4551-B1EA-8AF5A3A4C244}" sibTransId="{0A94CB0F-B018-42D9-9F09-17E6B4BD7229}"/>
    <dgm:cxn modelId="{B5B6AB29-F5A2-47C1-90EF-6A3ADFF95E08}" type="presOf" srcId="{F8697DEA-D7CD-47E9-AE23-4CE6C1118A38}" destId="{9688A721-CE66-4775-A015-4616BCEE0C6E}" srcOrd="0" destOrd="0" presId="urn:microsoft.com/office/officeart/2008/layout/LinedList"/>
    <dgm:cxn modelId="{7300C036-DED7-4036-BC4E-46704D50B3A9}" type="presOf" srcId="{6E069AFD-DD23-4B28-BA47-CAADBA4AEF76}" destId="{029AE2CC-7D2F-4028-BEAA-072626B70B12}" srcOrd="0" destOrd="0" presId="urn:microsoft.com/office/officeart/2008/layout/LinedList"/>
    <dgm:cxn modelId="{9FB4623A-4CD4-4EE8-826B-A3197A76C7E1}" srcId="{5D4378E3-DF6E-475D-B793-ACA8F222F5CA}" destId="{C02BA35A-CAC4-4E85-BD43-DEDEE71151C1}" srcOrd="1" destOrd="0" parTransId="{2C8B2A12-4E1E-4547-AFCB-E939A3720A64}" sibTransId="{C3CE9B2F-55DD-41E7-9BBD-E66939B9A665}"/>
    <dgm:cxn modelId="{5DF3FF3E-6166-4349-9767-023DD3F1EB41}" type="presOf" srcId="{C02BA35A-CAC4-4E85-BD43-DEDEE71151C1}" destId="{481295CC-7B10-4434-A065-4136D227DF04}" srcOrd="0" destOrd="0" presId="urn:microsoft.com/office/officeart/2008/layout/LinedList"/>
    <dgm:cxn modelId="{ECAEAB45-DB0E-4016-95E2-8DEE56D541EF}" type="presOf" srcId="{BB6098C4-B220-474F-AD76-7C3E93876241}" destId="{6F0A92A0-D6A3-4857-AD03-677F7170BBC8}" srcOrd="0" destOrd="0" presId="urn:microsoft.com/office/officeart/2008/layout/LinedList"/>
    <dgm:cxn modelId="{0A885D75-9F24-4101-A2B5-7436DEE93557}" type="presOf" srcId="{963EF9C9-AD35-472C-A978-F593D7D7EE25}" destId="{D2C3D556-13DA-4A6E-A848-B46D5D0271DA}" srcOrd="0" destOrd="0" presId="urn:microsoft.com/office/officeart/2008/layout/LinedList"/>
    <dgm:cxn modelId="{4585A676-4C26-4C22-957F-13D6BD9C09BC}" type="presOf" srcId="{C7295D1F-9CFF-49EF-8891-8D6D07635404}" destId="{93447A8C-65BF-4DC3-9E93-90C7E65F6714}" srcOrd="0" destOrd="0" presId="urn:microsoft.com/office/officeart/2008/layout/LinedList"/>
    <dgm:cxn modelId="{1264AC78-BF32-4ACD-A23E-0DE08F7063AB}" type="presOf" srcId="{016DDA7F-C247-451E-B4A3-7D5D9D14CC56}" destId="{5803F219-F394-42F2-B368-6A15B0E689A3}" srcOrd="0" destOrd="0" presId="urn:microsoft.com/office/officeart/2008/layout/LinedList"/>
    <dgm:cxn modelId="{BAEA4F79-8CA0-49F1-852F-4CAB50CAECA0}" srcId="{6E069AFD-DD23-4B28-BA47-CAADBA4AEF76}" destId="{BD361BA3-C893-47EE-90A2-4209295A5117}" srcOrd="0" destOrd="0" parTransId="{D2FA17E5-49DB-4DDB-8C93-C9BD872F7676}" sibTransId="{30B7D3DD-E121-4C93-83A1-E65C999B02B9}"/>
    <dgm:cxn modelId="{6A01638A-30C0-4C30-ABAB-F06F62D79241}" srcId="{C7295D1F-9CFF-49EF-8891-8D6D07635404}" destId="{BB6098C4-B220-474F-AD76-7C3E93876241}" srcOrd="1" destOrd="0" parTransId="{7F39CA92-556D-454A-8983-BA2E89442563}" sibTransId="{083F7287-8290-4DB9-9BAE-47A67D748011}"/>
    <dgm:cxn modelId="{33A5DA93-42B9-41B3-9853-E24730609246}" type="presOf" srcId="{C55C8F98-53B0-412F-A4F6-8DAFB6BABF9D}" destId="{C09C4884-8B5C-426D-8065-E79E923558A6}" srcOrd="0" destOrd="0" presId="urn:microsoft.com/office/officeart/2008/layout/LinedList"/>
    <dgm:cxn modelId="{28C2ABA7-E6AD-47DD-97C0-336586E514BA}" srcId="{225603E2-D72F-4F2D-ADDE-4A0AA5DBD094}" destId="{016DDA7F-C247-451E-B4A3-7D5D9D14CC56}" srcOrd="0" destOrd="0" parTransId="{4A199489-C7BC-47E7-936E-73AF15671046}" sibTransId="{530AD01D-6D67-4C25-8798-493060261FD7}"/>
    <dgm:cxn modelId="{45A43EB3-CD85-49EC-AC12-A69780DAB4A4}" srcId="{BB6098C4-B220-474F-AD76-7C3E93876241}" destId="{C55C8F98-53B0-412F-A4F6-8DAFB6BABF9D}" srcOrd="0" destOrd="0" parTransId="{778679BA-A41C-4A3B-82D7-23E997BC7E88}" sibTransId="{3D8A64C4-7F35-4258-B705-6CAB8832F610}"/>
    <dgm:cxn modelId="{A2D7EEB7-366F-45F3-A0C4-767901008981}" srcId="{225603E2-D72F-4F2D-ADDE-4A0AA5DBD094}" destId="{0FBB5747-D389-4013-808B-C6B933DCE5ED}" srcOrd="1" destOrd="0" parTransId="{809AB3BA-D553-4219-A6C4-81D0C6E7DD0A}" sibTransId="{975C6B9E-05BA-4E93-BA0B-C3DA45B1413D}"/>
    <dgm:cxn modelId="{BCF798B8-5240-4EA6-B0A2-E699A4E0DB82}" type="presOf" srcId="{225603E2-D72F-4F2D-ADDE-4A0AA5DBD094}" destId="{CB18E478-A190-4844-A274-7EC6EC0D1922}" srcOrd="0" destOrd="0" presId="urn:microsoft.com/office/officeart/2008/layout/LinedList"/>
    <dgm:cxn modelId="{48789CD3-E947-43D8-840F-228B4D71C3A2}" type="presOf" srcId="{5D4378E3-DF6E-475D-B793-ACA8F222F5CA}" destId="{2601B08D-6CF4-437E-8138-E408F3FE4141}" srcOrd="0" destOrd="0" presId="urn:microsoft.com/office/officeart/2008/layout/LinedList"/>
    <dgm:cxn modelId="{3DEE26DB-4B45-46B1-8151-CAC02F0E0AA2}" srcId="{5D4378E3-DF6E-475D-B793-ACA8F222F5CA}" destId="{963EF9C9-AD35-472C-A978-F593D7D7EE25}" srcOrd="0" destOrd="0" parTransId="{058E5D49-965D-4EC6-A0A7-0726E1C15C22}" sibTransId="{03CB1E4C-6754-482F-9743-30CF2413584B}"/>
    <dgm:cxn modelId="{7EE4CDF3-E9C1-42EC-884C-25E1005B15DD}" type="presOf" srcId="{BD361BA3-C893-47EE-90A2-4209295A5117}" destId="{34E20A2C-33EB-4872-9D15-FF3D21625880}" srcOrd="0" destOrd="0" presId="urn:microsoft.com/office/officeart/2008/layout/LinedList"/>
    <dgm:cxn modelId="{7277BD48-1BF0-469C-B2FC-11A5E2122D6E}" type="presParOf" srcId="{93447A8C-65BF-4DC3-9E93-90C7E65F6714}" destId="{3237608D-2E79-4A62-9423-FEBA7B8371C7}" srcOrd="0" destOrd="0" presId="urn:microsoft.com/office/officeart/2008/layout/LinedList"/>
    <dgm:cxn modelId="{1CED25B9-3E98-4B14-A1F4-ACB2A956170A}" type="presParOf" srcId="{93447A8C-65BF-4DC3-9E93-90C7E65F6714}" destId="{1104EB23-4539-4050-A7D6-651F6DC6D4DB}" srcOrd="1" destOrd="0" presId="urn:microsoft.com/office/officeart/2008/layout/LinedList"/>
    <dgm:cxn modelId="{C75C7236-4161-4CF2-B525-38CCD877B01A}" type="presParOf" srcId="{1104EB23-4539-4050-A7D6-651F6DC6D4DB}" destId="{029AE2CC-7D2F-4028-BEAA-072626B70B12}" srcOrd="0" destOrd="0" presId="urn:microsoft.com/office/officeart/2008/layout/LinedList"/>
    <dgm:cxn modelId="{BDFEFEEB-C8E6-4A7B-90ED-38EC4402835C}" type="presParOf" srcId="{1104EB23-4539-4050-A7D6-651F6DC6D4DB}" destId="{0C09EE25-98C0-4610-B675-2D4D6B7FF458}" srcOrd="1" destOrd="0" presId="urn:microsoft.com/office/officeart/2008/layout/LinedList"/>
    <dgm:cxn modelId="{C58CBB79-05C5-496A-883E-38C1F550D329}" type="presParOf" srcId="{0C09EE25-98C0-4610-B675-2D4D6B7FF458}" destId="{17C3F176-B51C-4B68-82B9-9FF1BC5E568C}" srcOrd="0" destOrd="0" presId="urn:microsoft.com/office/officeart/2008/layout/LinedList"/>
    <dgm:cxn modelId="{446F5618-F34E-4504-9E0D-6EC95F547FFD}" type="presParOf" srcId="{0C09EE25-98C0-4610-B675-2D4D6B7FF458}" destId="{E40B3A49-4F5C-4D36-BF2D-E6E90D5E6088}" srcOrd="1" destOrd="0" presId="urn:microsoft.com/office/officeart/2008/layout/LinedList"/>
    <dgm:cxn modelId="{1EEFB076-A785-4F9D-8A1B-19D00F68FE18}" type="presParOf" srcId="{E40B3A49-4F5C-4D36-BF2D-E6E90D5E6088}" destId="{4641F80D-0044-4FB1-9B44-226D4CA75A53}" srcOrd="0" destOrd="0" presId="urn:microsoft.com/office/officeart/2008/layout/LinedList"/>
    <dgm:cxn modelId="{064EE98A-CDDE-4591-BBF7-E134010D7A95}" type="presParOf" srcId="{E40B3A49-4F5C-4D36-BF2D-E6E90D5E6088}" destId="{34E20A2C-33EB-4872-9D15-FF3D21625880}" srcOrd="1" destOrd="0" presId="urn:microsoft.com/office/officeart/2008/layout/LinedList"/>
    <dgm:cxn modelId="{2D266A79-FE99-49F7-A3E9-1837D5FF8D6F}" type="presParOf" srcId="{E40B3A49-4F5C-4D36-BF2D-E6E90D5E6088}" destId="{EEEBBA3C-C2FD-41F2-86F5-570259B2658C}" srcOrd="2" destOrd="0" presId="urn:microsoft.com/office/officeart/2008/layout/LinedList"/>
    <dgm:cxn modelId="{D35FA712-1F5D-4E45-A48A-B0925D1F4FC4}" type="presParOf" srcId="{0C09EE25-98C0-4610-B675-2D4D6B7FF458}" destId="{A40C29B2-DD6A-4567-9147-A68572259666}" srcOrd="2" destOrd="0" presId="urn:microsoft.com/office/officeart/2008/layout/LinedList"/>
    <dgm:cxn modelId="{707B5591-1718-4310-8307-50F7D17EE2BF}" type="presParOf" srcId="{0C09EE25-98C0-4610-B675-2D4D6B7FF458}" destId="{B52982BE-7E82-4FBC-AEE5-CEFF5B92D173}" srcOrd="3" destOrd="0" presId="urn:microsoft.com/office/officeart/2008/layout/LinedList"/>
    <dgm:cxn modelId="{9F6E5039-9E82-4E0A-81F8-6A313C8BEAAE}" type="presParOf" srcId="{93447A8C-65BF-4DC3-9E93-90C7E65F6714}" destId="{7F9C6560-A6A7-4416-99CB-22E51F66F063}" srcOrd="2" destOrd="0" presId="urn:microsoft.com/office/officeart/2008/layout/LinedList"/>
    <dgm:cxn modelId="{EA05252A-7CA3-49EE-AF28-0605A0A27FB2}" type="presParOf" srcId="{93447A8C-65BF-4DC3-9E93-90C7E65F6714}" destId="{C2A6A372-3FDB-4FC9-8C18-0866FB7560AF}" srcOrd="3" destOrd="0" presId="urn:microsoft.com/office/officeart/2008/layout/LinedList"/>
    <dgm:cxn modelId="{D95F9EDA-9056-4465-8DA9-DE33ECDC5BE4}" type="presParOf" srcId="{C2A6A372-3FDB-4FC9-8C18-0866FB7560AF}" destId="{6F0A92A0-D6A3-4857-AD03-677F7170BBC8}" srcOrd="0" destOrd="0" presId="urn:microsoft.com/office/officeart/2008/layout/LinedList"/>
    <dgm:cxn modelId="{34D36C0F-B99E-47C2-9492-AAA8A73C9843}" type="presParOf" srcId="{C2A6A372-3FDB-4FC9-8C18-0866FB7560AF}" destId="{54428266-5FB4-42E0-9CC4-6341AD6AE1CA}" srcOrd="1" destOrd="0" presId="urn:microsoft.com/office/officeart/2008/layout/LinedList"/>
    <dgm:cxn modelId="{1C7D2278-C19C-44DE-A382-04A6B8EACA9A}" type="presParOf" srcId="{54428266-5FB4-42E0-9CC4-6341AD6AE1CA}" destId="{EDAD2CD0-7233-4891-8F76-5DFF54389700}" srcOrd="0" destOrd="0" presId="urn:microsoft.com/office/officeart/2008/layout/LinedList"/>
    <dgm:cxn modelId="{F9FDF98E-0A8A-4189-9DA1-B48B7EBB30E0}" type="presParOf" srcId="{54428266-5FB4-42E0-9CC4-6341AD6AE1CA}" destId="{815CA0C9-25D5-4C36-B4BE-A2925CE2AC46}" srcOrd="1" destOrd="0" presId="urn:microsoft.com/office/officeart/2008/layout/LinedList"/>
    <dgm:cxn modelId="{8B2A9E21-0285-49E4-A71A-E264FFCC3694}" type="presParOf" srcId="{815CA0C9-25D5-4C36-B4BE-A2925CE2AC46}" destId="{04A1D8FE-A9DC-4326-A488-61BC0005138D}" srcOrd="0" destOrd="0" presId="urn:microsoft.com/office/officeart/2008/layout/LinedList"/>
    <dgm:cxn modelId="{AAD60918-4E09-4EB0-B1D2-7D20934D5DDC}" type="presParOf" srcId="{815CA0C9-25D5-4C36-B4BE-A2925CE2AC46}" destId="{C09C4884-8B5C-426D-8065-E79E923558A6}" srcOrd="1" destOrd="0" presId="urn:microsoft.com/office/officeart/2008/layout/LinedList"/>
    <dgm:cxn modelId="{63BC17E7-D114-415D-8715-2414AFE3F159}" type="presParOf" srcId="{815CA0C9-25D5-4C36-B4BE-A2925CE2AC46}" destId="{59D57BB1-B429-4EE9-AF02-F1CA66E94559}" srcOrd="2" destOrd="0" presId="urn:microsoft.com/office/officeart/2008/layout/LinedList"/>
    <dgm:cxn modelId="{46AB5092-F21B-47C0-9B40-FA92BE4C7451}" type="presParOf" srcId="{54428266-5FB4-42E0-9CC4-6341AD6AE1CA}" destId="{8D2AAC18-48CC-487F-945B-8341AAFD2894}" srcOrd="2" destOrd="0" presId="urn:microsoft.com/office/officeart/2008/layout/LinedList"/>
    <dgm:cxn modelId="{4EC51C06-7EFD-45D5-B6B4-9AD23DF9CD40}" type="presParOf" srcId="{54428266-5FB4-42E0-9CC4-6341AD6AE1CA}" destId="{D69EC35E-C45C-4C7D-818D-8DA61D5AFA77}" srcOrd="3" destOrd="0" presId="urn:microsoft.com/office/officeart/2008/layout/LinedList"/>
    <dgm:cxn modelId="{CC9A74D4-B107-4683-9ECF-0B03F6FCDFC2}" type="presParOf" srcId="{54428266-5FB4-42E0-9CC4-6341AD6AE1CA}" destId="{FD48FA4D-2445-494B-A433-6C0F6FA9F533}" srcOrd="4" destOrd="0" presId="urn:microsoft.com/office/officeart/2008/layout/LinedList"/>
    <dgm:cxn modelId="{7895EDEA-2BFC-468B-AF24-3A5B173B122D}" type="presParOf" srcId="{FD48FA4D-2445-494B-A433-6C0F6FA9F533}" destId="{AEB275DA-A838-4A37-AADC-F46B686CA42E}" srcOrd="0" destOrd="0" presId="urn:microsoft.com/office/officeart/2008/layout/LinedList"/>
    <dgm:cxn modelId="{2D5BF057-A161-4450-B5AA-A3C5CCBF6D0A}" type="presParOf" srcId="{FD48FA4D-2445-494B-A433-6C0F6FA9F533}" destId="{9688A721-CE66-4775-A015-4616BCEE0C6E}" srcOrd="1" destOrd="0" presId="urn:microsoft.com/office/officeart/2008/layout/LinedList"/>
    <dgm:cxn modelId="{1544CE18-6C11-494E-A743-E8646D9C7637}" type="presParOf" srcId="{FD48FA4D-2445-494B-A433-6C0F6FA9F533}" destId="{26DFB714-08A4-4FEB-83E2-57805D3552D3}" srcOrd="2" destOrd="0" presId="urn:microsoft.com/office/officeart/2008/layout/LinedList"/>
    <dgm:cxn modelId="{75D34B8C-2E47-416E-9267-089809A4CF2A}" type="presParOf" srcId="{54428266-5FB4-42E0-9CC4-6341AD6AE1CA}" destId="{8229A402-2B8D-41AD-80F8-F0192F419EB3}" srcOrd="5" destOrd="0" presId="urn:microsoft.com/office/officeart/2008/layout/LinedList"/>
    <dgm:cxn modelId="{2630AF66-E12C-4FD1-96B3-71FAC4440292}" type="presParOf" srcId="{54428266-5FB4-42E0-9CC4-6341AD6AE1CA}" destId="{69DFD84B-073D-4EAF-A01E-46048658C574}" srcOrd="6" destOrd="0" presId="urn:microsoft.com/office/officeart/2008/layout/LinedList"/>
    <dgm:cxn modelId="{AF4714C9-1FA0-487D-9CF2-ED5CF54BBACE}" type="presParOf" srcId="{93447A8C-65BF-4DC3-9E93-90C7E65F6714}" destId="{1CD56206-BDB0-40B1-999F-A7F7759527C5}" srcOrd="4" destOrd="0" presId="urn:microsoft.com/office/officeart/2008/layout/LinedList"/>
    <dgm:cxn modelId="{98024784-A54F-44B1-8E3C-34F18B14BF8E}" type="presParOf" srcId="{93447A8C-65BF-4DC3-9E93-90C7E65F6714}" destId="{6062DF44-B69C-48AC-956C-7EDA41BB42EB}" srcOrd="5" destOrd="0" presId="urn:microsoft.com/office/officeart/2008/layout/LinedList"/>
    <dgm:cxn modelId="{934003AB-544C-4989-89AD-981463E14FF9}" type="presParOf" srcId="{6062DF44-B69C-48AC-956C-7EDA41BB42EB}" destId="{CB18E478-A190-4844-A274-7EC6EC0D1922}" srcOrd="0" destOrd="0" presId="urn:microsoft.com/office/officeart/2008/layout/LinedList"/>
    <dgm:cxn modelId="{36700FF5-2BF4-4D38-9562-B424ACA98FC6}" type="presParOf" srcId="{6062DF44-B69C-48AC-956C-7EDA41BB42EB}" destId="{4034736C-4617-48ED-8C33-5F003E667871}" srcOrd="1" destOrd="0" presId="urn:microsoft.com/office/officeart/2008/layout/LinedList"/>
    <dgm:cxn modelId="{A693E908-39E3-43EE-B40E-47A362D28584}" type="presParOf" srcId="{4034736C-4617-48ED-8C33-5F003E667871}" destId="{F800397D-19BE-4B21-AE95-45BA6B2E6CBE}" srcOrd="0" destOrd="0" presId="urn:microsoft.com/office/officeart/2008/layout/LinedList"/>
    <dgm:cxn modelId="{FC367294-0E86-45E1-BCC6-109741D5ACEC}" type="presParOf" srcId="{4034736C-4617-48ED-8C33-5F003E667871}" destId="{B0322305-8B8A-416A-BD7C-21D089800569}" srcOrd="1" destOrd="0" presId="urn:microsoft.com/office/officeart/2008/layout/LinedList"/>
    <dgm:cxn modelId="{BBED0137-25E3-4215-A85C-756ABA7D0A94}" type="presParOf" srcId="{B0322305-8B8A-416A-BD7C-21D089800569}" destId="{6617B4BE-260B-4F95-BA6E-330056E8A3BA}" srcOrd="0" destOrd="0" presId="urn:microsoft.com/office/officeart/2008/layout/LinedList"/>
    <dgm:cxn modelId="{9DA6171E-FEF6-4975-8303-71E150412194}" type="presParOf" srcId="{B0322305-8B8A-416A-BD7C-21D089800569}" destId="{5803F219-F394-42F2-B368-6A15B0E689A3}" srcOrd="1" destOrd="0" presId="urn:microsoft.com/office/officeart/2008/layout/LinedList"/>
    <dgm:cxn modelId="{14E87E82-9CD6-4BE0-8A41-635ADA9EE271}" type="presParOf" srcId="{B0322305-8B8A-416A-BD7C-21D089800569}" destId="{2B90ED63-10C1-4870-A568-2FA4FA8A188D}" srcOrd="2" destOrd="0" presId="urn:microsoft.com/office/officeart/2008/layout/LinedList"/>
    <dgm:cxn modelId="{29BCF6C6-67CB-4D97-B04A-B36CAD723F34}" type="presParOf" srcId="{4034736C-4617-48ED-8C33-5F003E667871}" destId="{8BD69403-C84B-4595-8D7F-D7B1E9C99A38}" srcOrd="2" destOrd="0" presId="urn:microsoft.com/office/officeart/2008/layout/LinedList"/>
    <dgm:cxn modelId="{2F4EBEB9-6C25-4DDA-8C37-3C8AE29A3D18}" type="presParOf" srcId="{4034736C-4617-48ED-8C33-5F003E667871}" destId="{C9A26A72-D78A-46F5-9A59-CC3BE0EF04D7}" srcOrd="3" destOrd="0" presId="urn:microsoft.com/office/officeart/2008/layout/LinedList"/>
    <dgm:cxn modelId="{2234A3D7-19AA-4D2A-AC8F-987E45BF5B3A}" type="presParOf" srcId="{4034736C-4617-48ED-8C33-5F003E667871}" destId="{5DAA967E-0A8E-478F-B39C-0AD091D9BADB}" srcOrd="4" destOrd="0" presId="urn:microsoft.com/office/officeart/2008/layout/LinedList"/>
    <dgm:cxn modelId="{7AA90E2D-F480-4F1D-BDC5-BFAE6A57FCED}" type="presParOf" srcId="{5DAA967E-0A8E-478F-B39C-0AD091D9BADB}" destId="{5AA351E9-C74A-4386-B162-A7722C442D04}" srcOrd="0" destOrd="0" presId="urn:microsoft.com/office/officeart/2008/layout/LinedList"/>
    <dgm:cxn modelId="{DFD66711-CFFF-43B4-9D67-6FBCFE3F051E}" type="presParOf" srcId="{5DAA967E-0A8E-478F-B39C-0AD091D9BADB}" destId="{00C4BF7D-3606-49E9-9287-A7ADC6EFDB00}" srcOrd="1" destOrd="0" presId="urn:microsoft.com/office/officeart/2008/layout/LinedList"/>
    <dgm:cxn modelId="{A0EF76CF-A70E-40F4-927B-89BF74741C47}" type="presParOf" srcId="{5DAA967E-0A8E-478F-B39C-0AD091D9BADB}" destId="{644A6B4A-FEBE-45DB-8E21-5809E1C7B622}" srcOrd="2" destOrd="0" presId="urn:microsoft.com/office/officeart/2008/layout/LinedList"/>
    <dgm:cxn modelId="{6E659A8E-5AF4-47F8-BB42-AA58C465F7EF}" type="presParOf" srcId="{4034736C-4617-48ED-8C33-5F003E667871}" destId="{03ECB596-9C27-4195-A1EC-D605F0865E38}" srcOrd="5" destOrd="0" presId="urn:microsoft.com/office/officeart/2008/layout/LinedList"/>
    <dgm:cxn modelId="{98DC034D-C058-4D63-925D-6FF08B19087C}" type="presParOf" srcId="{4034736C-4617-48ED-8C33-5F003E667871}" destId="{F906C503-54C2-473D-B62B-45ED0E42E0B4}" srcOrd="6" destOrd="0" presId="urn:microsoft.com/office/officeart/2008/layout/LinedList"/>
    <dgm:cxn modelId="{28256467-9CB1-4766-B6EC-089CE53F6F01}" type="presParOf" srcId="{93447A8C-65BF-4DC3-9E93-90C7E65F6714}" destId="{A8B30259-FCF9-4F7A-9E7E-9B43E32E0AEF}" srcOrd="6" destOrd="0" presId="urn:microsoft.com/office/officeart/2008/layout/LinedList"/>
    <dgm:cxn modelId="{05882D3C-461E-4A6B-9C2D-79716498623F}" type="presParOf" srcId="{93447A8C-65BF-4DC3-9E93-90C7E65F6714}" destId="{17C2104B-31D9-4B80-80D7-F5AF36C49C63}" srcOrd="7" destOrd="0" presId="urn:microsoft.com/office/officeart/2008/layout/LinedList"/>
    <dgm:cxn modelId="{F6072CC0-BDCB-4144-AB78-31AE069EC9E2}" type="presParOf" srcId="{17C2104B-31D9-4B80-80D7-F5AF36C49C63}" destId="{2601B08D-6CF4-437E-8138-E408F3FE4141}" srcOrd="0" destOrd="0" presId="urn:microsoft.com/office/officeart/2008/layout/LinedList"/>
    <dgm:cxn modelId="{97209204-3630-4F55-9414-894431C016D5}" type="presParOf" srcId="{17C2104B-31D9-4B80-80D7-F5AF36C49C63}" destId="{39B7CA88-9A5D-488D-8149-4993E0209D9F}" srcOrd="1" destOrd="0" presId="urn:microsoft.com/office/officeart/2008/layout/LinedList"/>
    <dgm:cxn modelId="{B5CD3BBE-2EF3-4976-923F-2E0DD17B2083}" type="presParOf" srcId="{39B7CA88-9A5D-488D-8149-4993E0209D9F}" destId="{9B8E056E-95A3-4954-A218-81F18703CC98}" srcOrd="0" destOrd="0" presId="urn:microsoft.com/office/officeart/2008/layout/LinedList"/>
    <dgm:cxn modelId="{17D2C930-8289-4712-8D90-D3185E4CD363}" type="presParOf" srcId="{39B7CA88-9A5D-488D-8149-4993E0209D9F}" destId="{CD276E83-06C9-4499-A93A-A0C17B6379B7}" srcOrd="1" destOrd="0" presId="urn:microsoft.com/office/officeart/2008/layout/LinedList"/>
    <dgm:cxn modelId="{29382885-FD1B-44DF-9B9F-E00D84F2A780}" type="presParOf" srcId="{CD276E83-06C9-4499-A93A-A0C17B6379B7}" destId="{3FAA826D-F7C9-4802-B8CB-CC54CA6FB81E}" srcOrd="0" destOrd="0" presId="urn:microsoft.com/office/officeart/2008/layout/LinedList"/>
    <dgm:cxn modelId="{DCD80B4A-055E-44B1-A60A-CF1388750983}" type="presParOf" srcId="{CD276E83-06C9-4499-A93A-A0C17B6379B7}" destId="{D2C3D556-13DA-4A6E-A848-B46D5D0271DA}" srcOrd="1" destOrd="0" presId="urn:microsoft.com/office/officeart/2008/layout/LinedList"/>
    <dgm:cxn modelId="{97BC0960-001D-4362-AA40-3C9D358CA7F0}" type="presParOf" srcId="{CD276E83-06C9-4499-A93A-A0C17B6379B7}" destId="{64B0EF52-7053-4AD0-8C72-E550D4C56578}" srcOrd="2" destOrd="0" presId="urn:microsoft.com/office/officeart/2008/layout/LinedList"/>
    <dgm:cxn modelId="{29824FD3-320B-4524-A712-D710C3AC8259}" type="presParOf" srcId="{39B7CA88-9A5D-488D-8149-4993E0209D9F}" destId="{7A3043AB-5D8A-489C-B20C-EDFEAD261614}" srcOrd="2" destOrd="0" presId="urn:microsoft.com/office/officeart/2008/layout/LinedList"/>
    <dgm:cxn modelId="{8CB74C7A-ECAB-44A3-BBCC-109214DE8E63}" type="presParOf" srcId="{39B7CA88-9A5D-488D-8149-4993E0209D9F}" destId="{B9FC456C-5F8C-4159-862A-62A9788970EA}" srcOrd="3" destOrd="0" presId="urn:microsoft.com/office/officeart/2008/layout/LinedList"/>
    <dgm:cxn modelId="{6833BFE1-88DE-4889-A108-FB143205181B}" type="presParOf" srcId="{39B7CA88-9A5D-488D-8149-4993E0209D9F}" destId="{03B7A2A5-7EFF-472D-9AE0-ABA4E8D6315F}" srcOrd="4" destOrd="0" presId="urn:microsoft.com/office/officeart/2008/layout/LinedList"/>
    <dgm:cxn modelId="{FDCB76AA-A11A-45CC-9C26-06A5F5C432AC}" type="presParOf" srcId="{03B7A2A5-7EFF-472D-9AE0-ABA4E8D6315F}" destId="{5B5377E2-FE1E-4352-BBAE-A87AFF62A949}" srcOrd="0" destOrd="0" presId="urn:microsoft.com/office/officeart/2008/layout/LinedList"/>
    <dgm:cxn modelId="{A8720ED2-D399-4AD7-8FEF-D65CDA811AC6}" type="presParOf" srcId="{03B7A2A5-7EFF-472D-9AE0-ABA4E8D6315F}" destId="{481295CC-7B10-4434-A065-4136D227DF04}" srcOrd="1" destOrd="0" presId="urn:microsoft.com/office/officeart/2008/layout/LinedList"/>
    <dgm:cxn modelId="{32363C30-4143-4C6C-B72B-12482FFDAB2F}" type="presParOf" srcId="{03B7A2A5-7EFF-472D-9AE0-ABA4E8D6315F}" destId="{EB411EEC-A5CE-45CA-8647-B243004FBBA4}" srcOrd="2" destOrd="0" presId="urn:microsoft.com/office/officeart/2008/layout/LinedList"/>
    <dgm:cxn modelId="{EC0CDC66-90FF-4C11-85A6-6B55EE0F3546}" type="presParOf" srcId="{39B7CA88-9A5D-488D-8149-4993E0209D9F}" destId="{420B82F3-AA4D-4CEC-976E-5B070F6BDA0E}" srcOrd="5" destOrd="0" presId="urn:microsoft.com/office/officeart/2008/layout/LinedList"/>
    <dgm:cxn modelId="{F6DE32A8-35E4-4FCF-A67A-0CFB3740E667}" type="presParOf" srcId="{39B7CA88-9A5D-488D-8149-4993E0209D9F}" destId="{1EF7281D-00C9-4D3E-8BC7-C158CC7CDD6E}"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DB7195-60BC-4A69-B39E-D68E741BC044}"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US"/>
        </a:p>
      </dgm:t>
    </dgm:pt>
    <dgm:pt modelId="{5FD4DF8E-899B-4C79-8CA6-4A10A473EAFD}">
      <dgm:prSet phldrT="[Text]"/>
      <dgm:spPr/>
      <dgm:t>
        <a:bodyPr/>
        <a:lstStyle/>
        <a:p>
          <a:r>
            <a:rPr lang="en-US" dirty="0"/>
            <a:t>More Data</a:t>
          </a:r>
        </a:p>
      </dgm:t>
    </dgm:pt>
    <dgm:pt modelId="{DBF75FB9-FDED-467B-89E5-B0D7F5971710}" type="parTrans" cxnId="{9E3DB8CF-E842-4C70-A377-866265911267}">
      <dgm:prSet/>
      <dgm:spPr/>
      <dgm:t>
        <a:bodyPr/>
        <a:lstStyle/>
        <a:p>
          <a:endParaRPr lang="en-US"/>
        </a:p>
      </dgm:t>
    </dgm:pt>
    <dgm:pt modelId="{AD017260-10BE-43FF-8426-99B8BCB70F29}" type="sibTrans" cxnId="{9E3DB8CF-E842-4C70-A377-866265911267}">
      <dgm:prSet/>
      <dgm:spPr/>
      <dgm:t>
        <a:bodyPr/>
        <a:lstStyle/>
        <a:p>
          <a:endParaRPr lang="en-US"/>
        </a:p>
      </dgm:t>
    </dgm:pt>
    <dgm:pt modelId="{A4458635-1712-4743-BF62-BEB4E1DC1E2C}">
      <dgm:prSet phldrT="[Text]"/>
      <dgm:spPr/>
      <dgm:t>
        <a:bodyPr/>
        <a:lstStyle/>
        <a:p>
          <a:r>
            <a:rPr lang="en-US" dirty="0"/>
            <a:t>More Features</a:t>
          </a:r>
        </a:p>
      </dgm:t>
    </dgm:pt>
    <dgm:pt modelId="{BC65ED39-5DE6-4802-9701-B7EF77A69706}" type="parTrans" cxnId="{4EBF2340-0534-4BC1-BDF7-72F1FB9F9484}">
      <dgm:prSet/>
      <dgm:spPr/>
      <dgm:t>
        <a:bodyPr/>
        <a:lstStyle/>
        <a:p>
          <a:endParaRPr lang="en-US"/>
        </a:p>
      </dgm:t>
    </dgm:pt>
    <dgm:pt modelId="{473912A1-962B-4A6E-9B03-931DD2242D66}" type="sibTrans" cxnId="{4EBF2340-0534-4BC1-BDF7-72F1FB9F9484}">
      <dgm:prSet/>
      <dgm:spPr/>
      <dgm:t>
        <a:bodyPr/>
        <a:lstStyle/>
        <a:p>
          <a:endParaRPr lang="en-US"/>
        </a:p>
      </dgm:t>
    </dgm:pt>
    <dgm:pt modelId="{C6CAB35B-0493-4158-9DCD-9B7255514926}">
      <dgm:prSet phldrT="[Text]"/>
      <dgm:spPr/>
      <dgm:t>
        <a:bodyPr/>
        <a:lstStyle/>
        <a:p>
          <a:r>
            <a:rPr lang="en-US" dirty="0"/>
            <a:t>More Models</a:t>
          </a:r>
        </a:p>
      </dgm:t>
    </dgm:pt>
    <dgm:pt modelId="{03FF4B96-9A18-4EE1-9159-66786A51304B}" type="parTrans" cxnId="{ECB0F958-EDE9-4DB4-86BD-F6BCDE36920E}">
      <dgm:prSet/>
      <dgm:spPr/>
      <dgm:t>
        <a:bodyPr/>
        <a:lstStyle/>
        <a:p>
          <a:endParaRPr lang="en-US"/>
        </a:p>
      </dgm:t>
    </dgm:pt>
    <dgm:pt modelId="{1201D064-3FEE-4710-8BD7-E6340CD65ECA}" type="sibTrans" cxnId="{ECB0F958-EDE9-4DB4-86BD-F6BCDE36920E}">
      <dgm:prSet/>
      <dgm:spPr/>
      <dgm:t>
        <a:bodyPr/>
        <a:lstStyle/>
        <a:p>
          <a:endParaRPr lang="en-US"/>
        </a:p>
      </dgm:t>
    </dgm:pt>
    <dgm:pt modelId="{ADF9F41F-DE8C-4F7F-A0E7-027538639374}">
      <dgm:prSet phldrT="[Text]"/>
      <dgm:spPr/>
      <dgm:t>
        <a:bodyPr/>
        <a:lstStyle/>
        <a:p>
          <a:r>
            <a:rPr lang="en-US" dirty="0"/>
            <a:t>Fitted entire Train Dataset of 55 million rows</a:t>
          </a:r>
        </a:p>
      </dgm:t>
    </dgm:pt>
    <dgm:pt modelId="{8499791D-0189-4885-92A7-65D56487113E}" type="parTrans" cxnId="{6BE8A881-3666-453D-8BD8-5DF34BF014C8}">
      <dgm:prSet/>
      <dgm:spPr/>
      <dgm:t>
        <a:bodyPr/>
        <a:lstStyle/>
        <a:p>
          <a:endParaRPr lang="en-US"/>
        </a:p>
      </dgm:t>
    </dgm:pt>
    <dgm:pt modelId="{235FFEF2-7D15-418F-8FDA-06086658863A}" type="sibTrans" cxnId="{6BE8A881-3666-453D-8BD8-5DF34BF014C8}">
      <dgm:prSet/>
      <dgm:spPr/>
      <dgm:t>
        <a:bodyPr/>
        <a:lstStyle/>
        <a:p>
          <a:endParaRPr lang="en-US"/>
        </a:p>
      </dgm:t>
    </dgm:pt>
    <dgm:pt modelId="{D635665C-AA0B-4FD0-BBD0-A0913CD9DF2A}">
      <dgm:prSet phldrT="[Text]"/>
      <dgm:spPr/>
      <dgm:t>
        <a:bodyPr/>
        <a:lstStyle/>
        <a:p>
          <a:r>
            <a:rPr lang="en-US" dirty="0"/>
            <a:t>Distance from Airports</a:t>
          </a:r>
        </a:p>
      </dgm:t>
    </dgm:pt>
    <dgm:pt modelId="{6ADD0CCA-E84C-40CD-9B1E-5ED305D83990}" type="parTrans" cxnId="{23FF9927-86DA-4BD0-826D-DC948854867D}">
      <dgm:prSet/>
      <dgm:spPr/>
      <dgm:t>
        <a:bodyPr/>
        <a:lstStyle/>
        <a:p>
          <a:endParaRPr lang="en-US"/>
        </a:p>
      </dgm:t>
    </dgm:pt>
    <dgm:pt modelId="{7EE88BDF-81D3-4918-A013-727D77AE8823}" type="sibTrans" cxnId="{23FF9927-86DA-4BD0-826D-DC948854867D}">
      <dgm:prSet/>
      <dgm:spPr/>
      <dgm:t>
        <a:bodyPr/>
        <a:lstStyle/>
        <a:p>
          <a:endParaRPr lang="en-US"/>
        </a:p>
      </dgm:t>
    </dgm:pt>
    <dgm:pt modelId="{7953F122-31B1-4294-920D-4BBD8BEE55F8}">
      <dgm:prSet phldrT="[Text]"/>
      <dgm:spPr/>
      <dgm:t>
        <a:bodyPr/>
        <a:lstStyle/>
        <a:p>
          <a:r>
            <a:rPr lang="en-US" dirty="0"/>
            <a:t>Distance from Downtown</a:t>
          </a:r>
        </a:p>
      </dgm:t>
    </dgm:pt>
    <dgm:pt modelId="{985EC7BA-0160-4B72-9D45-15BDE83CD566}" type="parTrans" cxnId="{16AF83E5-EEE3-49A3-84A4-A11DB8E8F635}">
      <dgm:prSet/>
      <dgm:spPr/>
      <dgm:t>
        <a:bodyPr/>
        <a:lstStyle/>
        <a:p>
          <a:endParaRPr lang="en-US"/>
        </a:p>
      </dgm:t>
    </dgm:pt>
    <dgm:pt modelId="{F2114E1B-54C7-4192-8655-4DA49E831E15}" type="sibTrans" cxnId="{16AF83E5-EEE3-49A3-84A4-A11DB8E8F635}">
      <dgm:prSet/>
      <dgm:spPr/>
      <dgm:t>
        <a:bodyPr/>
        <a:lstStyle/>
        <a:p>
          <a:endParaRPr lang="en-US"/>
        </a:p>
      </dgm:t>
    </dgm:pt>
    <dgm:pt modelId="{13528C7A-15E3-4023-A14E-1E58B62328DE}">
      <dgm:prSet phldrT="[Text]"/>
      <dgm:spPr/>
      <dgm:t>
        <a:bodyPr/>
        <a:lstStyle/>
        <a:p>
          <a:r>
            <a:rPr lang="en-US" dirty="0"/>
            <a:t>Evaluated </a:t>
          </a:r>
          <a:r>
            <a:rPr lang="en-US" dirty="0" err="1"/>
            <a:t>SGDRegressor</a:t>
          </a:r>
          <a:r>
            <a:rPr lang="en-US" dirty="0"/>
            <a:t>, </a:t>
          </a:r>
          <a:r>
            <a:rPr lang="en-US" dirty="0" err="1"/>
            <a:t>GradientBoostingRegressor</a:t>
          </a:r>
          <a:r>
            <a:rPr lang="en-US" dirty="0"/>
            <a:t>, </a:t>
          </a:r>
          <a:r>
            <a:rPr lang="en-US" dirty="0" err="1"/>
            <a:t>XGBRegressor</a:t>
          </a:r>
          <a:endParaRPr lang="en-US" dirty="0"/>
        </a:p>
      </dgm:t>
    </dgm:pt>
    <dgm:pt modelId="{ABD48B8A-887D-4910-92C5-DDD80A7A9708}" type="parTrans" cxnId="{30944B0F-D046-4C29-AE66-ACC2E3D967CB}">
      <dgm:prSet/>
      <dgm:spPr/>
      <dgm:t>
        <a:bodyPr/>
        <a:lstStyle/>
        <a:p>
          <a:endParaRPr lang="en-US"/>
        </a:p>
      </dgm:t>
    </dgm:pt>
    <dgm:pt modelId="{CC492003-8BEB-4204-A986-0D581804F12D}" type="sibTrans" cxnId="{30944B0F-D046-4C29-AE66-ACC2E3D967CB}">
      <dgm:prSet/>
      <dgm:spPr/>
      <dgm:t>
        <a:bodyPr/>
        <a:lstStyle/>
        <a:p>
          <a:endParaRPr lang="en-US"/>
        </a:p>
      </dgm:t>
    </dgm:pt>
    <dgm:pt modelId="{9AD6B8C2-E182-4AC2-906C-BD38423C0FCB}">
      <dgm:prSet phldrT="[Text]"/>
      <dgm:spPr/>
      <dgm:t>
        <a:bodyPr/>
        <a:lstStyle/>
        <a:p>
          <a:r>
            <a:rPr lang="en-US" dirty="0"/>
            <a:t>Evaluated various Distance Calculation Methods</a:t>
          </a:r>
        </a:p>
      </dgm:t>
    </dgm:pt>
    <dgm:pt modelId="{D6E1D2AC-624C-4DE6-9F33-35C61AC28BCE}" type="parTrans" cxnId="{8B8CDC06-878A-4408-B926-4A698DBFE0D1}">
      <dgm:prSet/>
      <dgm:spPr/>
      <dgm:t>
        <a:bodyPr/>
        <a:lstStyle/>
        <a:p>
          <a:endParaRPr lang="en-US"/>
        </a:p>
      </dgm:t>
    </dgm:pt>
    <dgm:pt modelId="{68F25CD0-1D74-4D9B-A224-2B718E0547BE}" type="sibTrans" cxnId="{8B8CDC06-878A-4408-B926-4A698DBFE0D1}">
      <dgm:prSet/>
      <dgm:spPr/>
      <dgm:t>
        <a:bodyPr/>
        <a:lstStyle/>
        <a:p>
          <a:endParaRPr lang="en-US"/>
        </a:p>
      </dgm:t>
    </dgm:pt>
    <dgm:pt modelId="{0F8D7676-EA55-418B-A1A2-F6420C1C4AFB}">
      <dgm:prSet phldrT="[Text]"/>
      <dgm:spPr/>
      <dgm:t>
        <a:bodyPr/>
        <a:lstStyle/>
        <a:p>
          <a:r>
            <a:rPr lang="en-US" dirty="0"/>
            <a:t>Data Cleanup step after Feature Engineering</a:t>
          </a:r>
        </a:p>
      </dgm:t>
    </dgm:pt>
    <dgm:pt modelId="{73F74655-28B9-49CF-AF35-54FA918BCFC7}" type="parTrans" cxnId="{10216C7F-24EE-4DA8-A932-C05FFE4BF05C}">
      <dgm:prSet/>
      <dgm:spPr/>
      <dgm:t>
        <a:bodyPr/>
        <a:lstStyle/>
        <a:p>
          <a:endParaRPr lang="en-US"/>
        </a:p>
      </dgm:t>
    </dgm:pt>
    <dgm:pt modelId="{8DD99EC1-495E-4021-A90B-12E907721346}" type="sibTrans" cxnId="{10216C7F-24EE-4DA8-A932-C05FFE4BF05C}">
      <dgm:prSet/>
      <dgm:spPr/>
      <dgm:t>
        <a:bodyPr/>
        <a:lstStyle/>
        <a:p>
          <a:endParaRPr lang="en-US"/>
        </a:p>
      </dgm:t>
    </dgm:pt>
    <dgm:pt modelId="{DEA0C1CE-F95D-4129-9AC0-70DD9E458756}">
      <dgm:prSet phldrT="[Text]"/>
      <dgm:spPr/>
      <dgm:t>
        <a:bodyPr/>
        <a:lstStyle/>
        <a:p>
          <a:r>
            <a:rPr lang="en-US" dirty="0"/>
            <a:t>Hyperparameter tuning using </a:t>
          </a:r>
          <a:r>
            <a:rPr lang="en-US" dirty="0" err="1"/>
            <a:t>RandomizedSearchCV</a:t>
          </a:r>
          <a:endParaRPr lang="en-US" dirty="0"/>
        </a:p>
      </dgm:t>
    </dgm:pt>
    <dgm:pt modelId="{657E24A4-1B7F-4846-84FC-37E594D3324F}" type="parTrans" cxnId="{516ABD59-F53C-48FE-9DE3-6D9CC826C867}">
      <dgm:prSet/>
      <dgm:spPr/>
      <dgm:t>
        <a:bodyPr/>
        <a:lstStyle/>
        <a:p>
          <a:endParaRPr lang="en-US"/>
        </a:p>
      </dgm:t>
    </dgm:pt>
    <dgm:pt modelId="{1C9553E7-5FFE-4098-B2A7-CAF86C01FB85}" type="sibTrans" cxnId="{516ABD59-F53C-48FE-9DE3-6D9CC826C867}">
      <dgm:prSet/>
      <dgm:spPr/>
      <dgm:t>
        <a:bodyPr/>
        <a:lstStyle/>
        <a:p>
          <a:endParaRPr lang="en-US"/>
        </a:p>
      </dgm:t>
    </dgm:pt>
    <dgm:pt modelId="{42DBDD89-9672-4C59-835A-A8487A5F8444}">
      <dgm:prSet phldrT="[Text]"/>
      <dgm:spPr/>
      <dgm:t>
        <a:bodyPr/>
        <a:lstStyle/>
        <a:p>
          <a:r>
            <a:rPr lang="en-US" dirty="0"/>
            <a:t>Performed EDA on the newly derived features</a:t>
          </a:r>
        </a:p>
      </dgm:t>
    </dgm:pt>
    <dgm:pt modelId="{26BD6F44-BB64-4446-B785-1FD989E9088F}" type="parTrans" cxnId="{6BAFEB30-BB7C-46FB-8289-86A680045F84}">
      <dgm:prSet/>
      <dgm:spPr/>
      <dgm:t>
        <a:bodyPr/>
        <a:lstStyle/>
        <a:p>
          <a:endParaRPr lang="en-US"/>
        </a:p>
      </dgm:t>
    </dgm:pt>
    <dgm:pt modelId="{3C9DF211-4444-430F-9BD5-A6F66091D220}" type="sibTrans" cxnId="{6BAFEB30-BB7C-46FB-8289-86A680045F84}">
      <dgm:prSet/>
      <dgm:spPr/>
      <dgm:t>
        <a:bodyPr/>
        <a:lstStyle/>
        <a:p>
          <a:endParaRPr lang="en-US"/>
        </a:p>
      </dgm:t>
    </dgm:pt>
    <dgm:pt modelId="{CB23E0A7-BD02-4CFD-AEBC-7D781BDB5D3D}" type="pres">
      <dgm:prSet presAssocID="{EEDB7195-60BC-4A69-B39E-D68E741BC044}" presName="linear" presStyleCnt="0">
        <dgm:presLayoutVars>
          <dgm:dir/>
          <dgm:animLvl val="lvl"/>
          <dgm:resizeHandles val="exact"/>
        </dgm:presLayoutVars>
      </dgm:prSet>
      <dgm:spPr/>
    </dgm:pt>
    <dgm:pt modelId="{71AA167E-370D-4614-B9F4-C866E139D730}" type="pres">
      <dgm:prSet presAssocID="{5FD4DF8E-899B-4C79-8CA6-4A10A473EAFD}" presName="parentLin" presStyleCnt="0"/>
      <dgm:spPr/>
    </dgm:pt>
    <dgm:pt modelId="{EC854A3A-EE27-47A6-96CF-72939CA917C3}" type="pres">
      <dgm:prSet presAssocID="{5FD4DF8E-899B-4C79-8CA6-4A10A473EAFD}" presName="parentLeftMargin" presStyleLbl="node1" presStyleIdx="0" presStyleCnt="3"/>
      <dgm:spPr/>
    </dgm:pt>
    <dgm:pt modelId="{B6790B81-022C-422F-AD26-CB9BF920E218}" type="pres">
      <dgm:prSet presAssocID="{5FD4DF8E-899B-4C79-8CA6-4A10A473EAFD}" presName="parentText" presStyleLbl="node1" presStyleIdx="0" presStyleCnt="3">
        <dgm:presLayoutVars>
          <dgm:chMax val="0"/>
          <dgm:bulletEnabled val="1"/>
        </dgm:presLayoutVars>
      </dgm:prSet>
      <dgm:spPr/>
    </dgm:pt>
    <dgm:pt modelId="{A45285EC-F596-4D13-B802-E4460182FBC1}" type="pres">
      <dgm:prSet presAssocID="{5FD4DF8E-899B-4C79-8CA6-4A10A473EAFD}" presName="negativeSpace" presStyleCnt="0"/>
      <dgm:spPr/>
    </dgm:pt>
    <dgm:pt modelId="{8843A029-9B63-4CF5-AF18-ED10D5A70CD2}" type="pres">
      <dgm:prSet presAssocID="{5FD4DF8E-899B-4C79-8CA6-4A10A473EAFD}" presName="childText" presStyleLbl="conFgAcc1" presStyleIdx="0" presStyleCnt="3">
        <dgm:presLayoutVars>
          <dgm:bulletEnabled val="1"/>
        </dgm:presLayoutVars>
      </dgm:prSet>
      <dgm:spPr/>
    </dgm:pt>
    <dgm:pt modelId="{7ADD1C36-9848-431C-B3A7-043072AACFED}" type="pres">
      <dgm:prSet presAssocID="{AD017260-10BE-43FF-8426-99B8BCB70F29}" presName="spaceBetweenRectangles" presStyleCnt="0"/>
      <dgm:spPr/>
    </dgm:pt>
    <dgm:pt modelId="{B26FA22E-9CE3-46F1-86BB-E28056EA2B44}" type="pres">
      <dgm:prSet presAssocID="{A4458635-1712-4743-BF62-BEB4E1DC1E2C}" presName="parentLin" presStyleCnt="0"/>
      <dgm:spPr/>
    </dgm:pt>
    <dgm:pt modelId="{EA7631EA-E7AE-462C-A434-98979A60B8B0}" type="pres">
      <dgm:prSet presAssocID="{A4458635-1712-4743-BF62-BEB4E1DC1E2C}" presName="parentLeftMargin" presStyleLbl="node1" presStyleIdx="0" presStyleCnt="3"/>
      <dgm:spPr/>
    </dgm:pt>
    <dgm:pt modelId="{ADD33FFE-4A66-48F5-A47E-D9885DA5FE6D}" type="pres">
      <dgm:prSet presAssocID="{A4458635-1712-4743-BF62-BEB4E1DC1E2C}" presName="parentText" presStyleLbl="node1" presStyleIdx="1" presStyleCnt="3">
        <dgm:presLayoutVars>
          <dgm:chMax val="0"/>
          <dgm:bulletEnabled val="1"/>
        </dgm:presLayoutVars>
      </dgm:prSet>
      <dgm:spPr/>
    </dgm:pt>
    <dgm:pt modelId="{0586ECCB-E96B-4CA6-BED3-9D320CB9951B}" type="pres">
      <dgm:prSet presAssocID="{A4458635-1712-4743-BF62-BEB4E1DC1E2C}" presName="negativeSpace" presStyleCnt="0"/>
      <dgm:spPr/>
    </dgm:pt>
    <dgm:pt modelId="{5507377F-419C-46D8-9384-54751B3B8FD1}" type="pres">
      <dgm:prSet presAssocID="{A4458635-1712-4743-BF62-BEB4E1DC1E2C}" presName="childText" presStyleLbl="conFgAcc1" presStyleIdx="1" presStyleCnt="3">
        <dgm:presLayoutVars>
          <dgm:bulletEnabled val="1"/>
        </dgm:presLayoutVars>
      </dgm:prSet>
      <dgm:spPr/>
    </dgm:pt>
    <dgm:pt modelId="{C400C7AE-629C-405C-81C7-C7D6ADC6A2D4}" type="pres">
      <dgm:prSet presAssocID="{473912A1-962B-4A6E-9B03-931DD2242D66}" presName="spaceBetweenRectangles" presStyleCnt="0"/>
      <dgm:spPr/>
    </dgm:pt>
    <dgm:pt modelId="{E5F45163-19DD-4D1D-8D08-060705E3FB91}" type="pres">
      <dgm:prSet presAssocID="{C6CAB35B-0493-4158-9DCD-9B7255514926}" presName="parentLin" presStyleCnt="0"/>
      <dgm:spPr/>
    </dgm:pt>
    <dgm:pt modelId="{948B1640-30B5-41DB-8F27-F509E2D10940}" type="pres">
      <dgm:prSet presAssocID="{C6CAB35B-0493-4158-9DCD-9B7255514926}" presName="parentLeftMargin" presStyleLbl="node1" presStyleIdx="1" presStyleCnt="3"/>
      <dgm:spPr/>
    </dgm:pt>
    <dgm:pt modelId="{C844EA67-C890-46F3-9201-539ABFC56207}" type="pres">
      <dgm:prSet presAssocID="{C6CAB35B-0493-4158-9DCD-9B7255514926}" presName="parentText" presStyleLbl="node1" presStyleIdx="2" presStyleCnt="3">
        <dgm:presLayoutVars>
          <dgm:chMax val="0"/>
          <dgm:bulletEnabled val="1"/>
        </dgm:presLayoutVars>
      </dgm:prSet>
      <dgm:spPr/>
    </dgm:pt>
    <dgm:pt modelId="{668D1D18-8668-4C5F-BD23-8ACD9BB13B8C}" type="pres">
      <dgm:prSet presAssocID="{C6CAB35B-0493-4158-9DCD-9B7255514926}" presName="negativeSpace" presStyleCnt="0"/>
      <dgm:spPr/>
    </dgm:pt>
    <dgm:pt modelId="{A041541F-905A-42B1-8013-0010C3CBE69F}" type="pres">
      <dgm:prSet presAssocID="{C6CAB35B-0493-4158-9DCD-9B7255514926}" presName="childText" presStyleLbl="conFgAcc1" presStyleIdx="2" presStyleCnt="3">
        <dgm:presLayoutVars>
          <dgm:bulletEnabled val="1"/>
        </dgm:presLayoutVars>
      </dgm:prSet>
      <dgm:spPr/>
    </dgm:pt>
  </dgm:ptLst>
  <dgm:cxnLst>
    <dgm:cxn modelId="{8B8CDC06-878A-4408-B926-4A698DBFE0D1}" srcId="{A4458635-1712-4743-BF62-BEB4E1DC1E2C}" destId="{9AD6B8C2-E182-4AC2-906C-BD38423C0FCB}" srcOrd="0" destOrd="0" parTransId="{D6E1D2AC-624C-4DE6-9F33-35C61AC28BCE}" sibTransId="{68F25CD0-1D74-4D9B-A224-2B718E0547BE}"/>
    <dgm:cxn modelId="{30944B0F-D046-4C29-AE66-ACC2E3D967CB}" srcId="{C6CAB35B-0493-4158-9DCD-9B7255514926}" destId="{13528C7A-15E3-4023-A14E-1E58B62328DE}" srcOrd="0" destOrd="0" parTransId="{ABD48B8A-887D-4910-92C5-DDD80A7A9708}" sibTransId="{CC492003-8BEB-4204-A986-0D581804F12D}"/>
    <dgm:cxn modelId="{1240D721-1742-4122-90ED-9329822777E5}" type="presOf" srcId="{13528C7A-15E3-4023-A14E-1E58B62328DE}" destId="{A041541F-905A-42B1-8013-0010C3CBE69F}" srcOrd="0" destOrd="0" presId="urn:microsoft.com/office/officeart/2005/8/layout/list1"/>
    <dgm:cxn modelId="{23FF9927-86DA-4BD0-826D-DC948854867D}" srcId="{A4458635-1712-4743-BF62-BEB4E1DC1E2C}" destId="{D635665C-AA0B-4FD0-BBD0-A0913CD9DF2A}" srcOrd="1" destOrd="0" parTransId="{6ADD0CCA-E84C-40CD-9B1E-5ED305D83990}" sibTransId="{7EE88BDF-81D3-4918-A013-727D77AE8823}"/>
    <dgm:cxn modelId="{6BAFEB30-BB7C-46FB-8289-86A680045F84}" srcId="{5FD4DF8E-899B-4C79-8CA6-4A10A473EAFD}" destId="{42DBDD89-9672-4C59-835A-A8487A5F8444}" srcOrd="2" destOrd="0" parTransId="{26BD6F44-BB64-4446-B785-1FD989E9088F}" sibTransId="{3C9DF211-4444-430F-9BD5-A6F66091D220}"/>
    <dgm:cxn modelId="{466CC638-90CB-418D-B614-2FDA12B17E18}" type="presOf" srcId="{A4458635-1712-4743-BF62-BEB4E1DC1E2C}" destId="{EA7631EA-E7AE-462C-A434-98979A60B8B0}" srcOrd="0" destOrd="0" presId="urn:microsoft.com/office/officeart/2005/8/layout/list1"/>
    <dgm:cxn modelId="{4EBF2340-0534-4BC1-BDF7-72F1FB9F9484}" srcId="{EEDB7195-60BC-4A69-B39E-D68E741BC044}" destId="{A4458635-1712-4743-BF62-BEB4E1DC1E2C}" srcOrd="1" destOrd="0" parTransId="{BC65ED39-5DE6-4802-9701-B7EF77A69706}" sibTransId="{473912A1-962B-4A6E-9B03-931DD2242D66}"/>
    <dgm:cxn modelId="{B2DEB662-2FCB-45B3-81BF-AB338A843391}" type="presOf" srcId="{EEDB7195-60BC-4A69-B39E-D68E741BC044}" destId="{CB23E0A7-BD02-4CFD-AEBC-7D781BDB5D3D}" srcOrd="0" destOrd="0" presId="urn:microsoft.com/office/officeart/2005/8/layout/list1"/>
    <dgm:cxn modelId="{AB73B564-E044-4F8B-8BD4-5ECEA2462521}" type="presOf" srcId="{A4458635-1712-4743-BF62-BEB4E1DC1E2C}" destId="{ADD33FFE-4A66-48F5-A47E-D9885DA5FE6D}" srcOrd="1" destOrd="0" presId="urn:microsoft.com/office/officeart/2005/8/layout/list1"/>
    <dgm:cxn modelId="{7DB23F54-3BE1-4C08-9B06-81B5C93E5DA6}" type="presOf" srcId="{C6CAB35B-0493-4158-9DCD-9B7255514926}" destId="{C844EA67-C890-46F3-9201-539ABFC56207}" srcOrd="1" destOrd="0" presId="urn:microsoft.com/office/officeart/2005/8/layout/list1"/>
    <dgm:cxn modelId="{ECB0F958-EDE9-4DB4-86BD-F6BCDE36920E}" srcId="{EEDB7195-60BC-4A69-B39E-D68E741BC044}" destId="{C6CAB35B-0493-4158-9DCD-9B7255514926}" srcOrd="2" destOrd="0" parTransId="{03FF4B96-9A18-4EE1-9159-66786A51304B}" sibTransId="{1201D064-3FEE-4710-8BD7-E6340CD65ECA}"/>
    <dgm:cxn modelId="{516ABD59-F53C-48FE-9DE3-6D9CC826C867}" srcId="{C6CAB35B-0493-4158-9DCD-9B7255514926}" destId="{DEA0C1CE-F95D-4129-9AC0-70DD9E458756}" srcOrd="1" destOrd="0" parTransId="{657E24A4-1B7F-4846-84FC-37E594D3324F}" sibTransId="{1C9553E7-5FFE-4098-B2A7-CAF86C01FB85}"/>
    <dgm:cxn modelId="{10216C7F-24EE-4DA8-A932-C05FFE4BF05C}" srcId="{5FD4DF8E-899B-4C79-8CA6-4A10A473EAFD}" destId="{0F8D7676-EA55-418B-A1A2-F6420C1C4AFB}" srcOrd="1" destOrd="0" parTransId="{73F74655-28B9-49CF-AF35-54FA918BCFC7}" sibTransId="{8DD99EC1-495E-4021-A90B-12E907721346}"/>
    <dgm:cxn modelId="{6BE8A881-3666-453D-8BD8-5DF34BF014C8}" srcId="{5FD4DF8E-899B-4C79-8CA6-4A10A473EAFD}" destId="{ADF9F41F-DE8C-4F7F-A0E7-027538639374}" srcOrd="0" destOrd="0" parTransId="{8499791D-0189-4885-92A7-65D56487113E}" sibTransId="{235FFEF2-7D15-418F-8FDA-06086658863A}"/>
    <dgm:cxn modelId="{775A0C87-0439-46FB-B072-A0A2B388F6E4}" type="presOf" srcId="{DEA0C1CE-F95D-4129-9AC0-70DD9E458756}" destId="{A041541F-905A-42B1-8013-0010C3CBE69F}" srcOrd="0" destOrd="1" presId="urn:microsoft.com/office/officeart/2005/8/layout/list1"/>
    <dgm:cxn modelId="{FE584A8D-CAC6-403E-8F2F-FF337FA7BE3E}" type="presOf" srcId="{D635665C-AA0B-4FD0-BBD0-A0913CD9DF2A}" destId="{5507377F-419C-46D8-9384-54751B3B8FD1}" srcOrd="0" destOrd="1" presId="urn:microsoft.com/office/officeart/2005/8/layout/list1"/>
    <dgm:cxn modelId="{6CCC259D-DAA9-49F7-A037-B46A8B7EB561}" type="presOf" srcId="{7953F122-31B1-4294-920D-4BBD8BEE55F8}" destId="{5507377F-419C-46D8-9384-54751B3B8FD1}" srcOrd="0" destOrd="2" presId="urn:microsoft.com/office/officeart/2005/8/layout/list1"/>
    <dgm:cxn modelId="{80496DAA-CF82-47D0-A47E-F90FDF70E922}" type="presOf" srcId="{9AD6B8C2-E182-4AC2-906C-BD38423C0FCB}" destId="{5507377F-419C-46D8-9384-54751B3B8FD1}" srcOrd="0" destOrd="0" presId="urn:microsoft.com/office/officeart/2005/8/layout/list1"/>
    <dgm:cxn modelId="{F17A16BF-850C-423D-BD6C-C57FB2258FD9}" type="presOf" srcId="{ADF9F41F-DE8C-4F7F-A0E7-027538639374}" destId="{8843A029-9B63-4CF5-AF18-ED10D5A70CD2}" srcOrd="0" destOrd="0" presId="urn:microsoft.com/office/officeart/2005/8/layout/list1"/>
    <dgm:cxn modelId="{089AD1C3-0B49-4839-B1FB-DEE08ABF0375}" type="presOf" srcId="{C6CAB35B-0493-4158-9DCD-9B7255514926}" destId="{948B1640-30B5-41DB-8F27-F509E2D10940}" srcOrd="0" destOrd="0" presId="urn:microsoft.com/office/officeart/2005/8/layout/list1"/>
    <dgm:cxn modelId="{D2F963CF-F56C-430A-81A5-968C38884073}" type="presOf" srcId="{42DBDD89-9672-4C59-835A-A8487A5F8444}" destId="{8843A029-9B63-4CF5-AF18-ED10D5A70CD2}" srcOrd="0" destOrd="2" presId="urn:microsoft.com/office/officeart/2005/8/layout/list1"/>
    <dgm:cxn modelId="{9E3DB8CF-E842-4C70-A377-866265911267}" srcId="{EEDB7195-60BC-4A69-B39E-D68E741BC044}" destId="{5FD4DF8E-899B-4C79-8CA6-4A10A473EAFD}" srcOrd="0" destOrd="0" parTransId="{DBF75FB9-FDED-467B-89E5-B0D7F5971710}" sibTransId="{AD017260-10BE-43FF-8426-99B8BCB70F29}"/>
    <dgm:cxn modelId="{DC2F55D0-19E9-4F1D-9F83-E0B449928EFA}" type="presOf" srcId="{5FD4DF8E-899B-4C79-8CA6-4A10A473EAFD}" destId="{EC854A3A-EE27-47A6-96CF-72939CA917C3}" srcOrd="0" destOrd="0" presId="urn:microsoft.com/office/officeart/2005/8/layout/list1"/>
    <dgm:cxn modelId="{16AF83E5-EEE3-49A3-84A4-A11DB8E8F635}" srcId="{A4458635-1712-4743-BF62-BEB4E1DC1E2C}" destId="{7953F122-31B1-4294-920D-4BBD8BEE55F8}" srcOrd="2" destOrd="0" parTransId="{985EC7BA-0160-4B72-9D45-15BDE83CD566}" sibTransId="{F2114E1B-54C7-4192-8655-4DA49E831E15}"/>
    <dgm:cxn modelId="{2D0BE8F0-46A2-4DB5-9709-FD3EE6039121}" type="presOf" srcId="{5FD4DF8E-899B-4C79-8CA6-4A10A473EAFD}" destId="{B6790B81-022C-422F-AD26-CB9BF920E218}" srcOrd="1" destOrd="0" presId="urn:microsoft.com/office/officeart/2005/8/layout/list1"/>
    <dgm:cxn modelId="{9E5AA3F4-A473-4DCE-9BF9-515E0CB93970}" type="presOf" srcId="{0F8D7676-EA55-418B-A1A2-F6420C1C4AFB}" destId="{8843A029-9B63-4CF5-AF18-ED10D5A70CD2}" srcOrd="0" destOrd="1" presId="urn:microsoft.com/office/officeart/2005/8/layout/list1"/>
    <dgm:cxn modelId="{4E4CCACF-5985-4E2F-9D98-D89023BAA8FC}" type="presParOf" srcId="{CB23E0A7-BD02-4CFD-AEBC-7D781BDB5D3D}" destId="{71AA167E-370D-4614-B9F4-C866E139D730}" srcOrd="0" destOrd="0" presId="urn:microsoft.com/office/officeart/2005/8/layout/list1"/>
    <dgm:cxn modelId="{D13AAB8E-291D-446A-AC14-06F82F4A8FA1}" type="presParOf" srcId="{71AA167E-370D-4614-B9F4-C866E139D730}" destId="{EC854A3A-EE27-47A6-96CF-72939CA917C3}" srcOrd="0" destOrd="0" presId="urn:microsoft.com/office/officeart/2005/8/layout/list1"/>
    <dgm:cxn modelId="{66BC226C-1E62-45B7-AAF6-075C91614E2C}" type="presParOf" srcId="{71AA167E-370D-4614-B9F4-C866E139D730}" destId="{B6790B81-022C-422F-AD26-CB9BF920E218}" srcOrd="1" destOrd="0" presId="urn:microsoft.com/office/officeart/2005/8/layout/list1"/>
    <dgm:cxn modelId="{3C6BB40B-B762-4413-9BE2-352B907B92F5}" type="presParOf" srcId="{CB23E0A7-BD02-4CFD-AEBC-7D781BDB5D3D}" destId="{A45285EC-F596-4D13-B802-E4460182FBC1}" srcOrd="1" destOrd="0" presId="urn:microsoft.com/office/officeart/2005/8/layout/list1"/>
    <dgm:cxn modelId="{EB80595A-3BC6-4A1A-B9B5-9816FEA20205}" type="presParOf" srcId="{CB23E0A7-BD02-4CFD-AEBC-7D781BDB5D3D}" destId="{8843A029-9B63-4CF5-AF18-ED10D5A70CD2}" srcOrd="2" destOrd="0" presId="urn:microsoft.com/office/officeart/2005/8/layout/list1"/>
    <dgm:cxn modelId="{073F01AC-8364-4396-B3DC-FDB07BEFBC46}" type="presParOf" srcId="{CB23E0A7-BD02-4CFD-AEBC-7D781BDB5D3D}" destId="{7ADD1C36-9848-431C-B3A7-043072AACFED}" srcOrd="3" destOrd="0" presId="urn:microsoft.com/office/officeart/2005/8/layout/list1"/>
    <dgm:cxn modelId="{B3C49AC1-EEDF-4962-ADCB-230B0546A34D}" type="presParOf" srcId="{CB23E0A7-BD02-4CFD-AEBC-7D781BDB5D3D}" destId="{B26FA22E-9CE3-46F1-86BB-E28056EA2B44}" srcOrd="4" destOrd="0" presId="urn:microsoft.com/office/officeart/2005/8/layout/list1"/>
    <dgm:cxn modelId="{A9DCC2B3-B52D-4D26-8F5E-38FB8747785F}" type="presParOf" srcId="{B26FA22E-9CE3-46F1-86BB-E28056EA2B44}" destId="{EA7631EA-E7AE-462C-A434-98979A60B8B0}" srcOrd="0" destOrd="0" presId="urn:microsoft.com/office/officeart/2005/8/layout/list1"/>
    <dgm:cxn modelId="{02831D17-F596-4F51-B826-E0DD5608B5EE}" type="presParOf" srcId="{B26FA22E-9CE3-46F1-86BB-E28056EA2B44}" destId="{ADD33FFE-4A66-48F5-A47E-D9885DA5FE6D}" srcOrd="1" destOrd="0" presId="urn:microsoft.com/office/officeart/2005/8/layout/list1"/>
    <dgm:cxn modelId="{767DC333-C466-4B1D-9D7B-6CDFEB9066C9}" type="presParOf" srcId="{CB23E0A7-BD02-4CFD-AEBC-7D781BDB5D3D}" destId="{0586ECCB-E96B-4CA6-BED3-9D320CB9951B}" srcOrd="5" destOrd="0" presId="urn:microsoft.com/office/officeart/2005/8/layout/list1"/>
    <dgm:cxn modelId="{E0ADC105-92A6-4B6F-B3C4-7827394C5BF4}" type="presParOf" srcId="{CB23E0A7-BD02-4CFD-AEBC-7D781BDB5D3D}" destId="{5507377F-419C-46D8-9384-54751B3B8FD1}" srcOrd="6" destOrd="0" presId="urn:microsoft.com/office/officeart/2005/8/layout/list1"/>
    <dgm:cxn modelId="{EFFB7DE1-B97A-4146-BB28-F7B5270DD18C}" type="presParOf" srcId="{CB23E0A7-BD02-4CFD-AEBC-7D781BDB5D3D}" destId="{C400C7AE-629C-405C-81C7-C7D6ADC6A2D4}" srcOrd="7" destOrd="0" presId="urn:microsoft.com/office/officeart/2005/8/layout/list1"/>
    <dgm:cxn modelId="{0135A8D8-6925-467B-94BD-98162602D86D}" type="presParOf" srcId="{CB23E0A7-BD02-4CFD-AEBC-7D781BDB5D3D}" destId="{E5F45163-19DD-4D1D-8D08-060705E3FB91}" srcOrd="8" destOrd="0" presId="urn:microsoft.com/office/officeart/2005/8/layout/list1"/>
    <dgm:cxn modelId="{362E6A51-3823-47F1-B9F9-1292FC04E198}" type="presParOf" srcId="{E5F45163-19DD-4D1D-8D08-060705E3FB91}" destId="{948B1640-30B5-41DB-8F27-F509E2D10940}" srcOrd="0" destOrd="0" presId="urn:microsoft.com/office/officeart/2005/8/layout/list1"/>
    <dgm:cxn modelId="{341925C8-76AB-4652-AAAC-DD0013C4435D}" type="presParOf" srcId="{E5F45163-19DD-4D1D-8D08-060705E3FB91}" destId="{C844EA67-C890-46F3-9201-539ABFC56207}" srcOrd="1" destOrd="0" presId="urn:microsoft.com/office/officeart/2005/8/layout/list1"/>
    <dgm:cxn modelId="{077B940A-64DC-4F8C-B4CE-F530839661FA}" type="presParOf" srcId="{CB23E0A7-BD02-4CFD-AEBC-7D781BDB5D3D}" destId="{668D1D18-8668-4C5F-BD23-8ACD9BB13B8C}" srcOrd="9" destOrd="0" presId="urn:microsoft.com/office/officeart/2005/8/layout/list1"/>
    <dgm:cxn modelId="{15657CF5-4C25-4E05-A86E-C282CB940CBB}" type="presParOf" srcId="{CB23E0A7-BD02-4CFD-AEBC-7D781BDB5D3D}" destId="{A041541F-905A-42B1-8013-0010C3CBE69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938E44-B378-4E17-9E4A-54B99B554783}" type="doc">
      <dgm:prSet loTypeId="urn:microsoft.com/office/officeart/2011/layout/CircleProcess" loCatId="process" qsTypeId="urn:microsoft.com/office/officeart/2005/8/quickstyle/simple4" qsCatId="simple" csTypeId="urn:microsoft.com/office/officeart/2005/8/colors/accent2_2" csCatId="accent2" phldr="1"/>
      <dgm:spPr/>
      <dgm:t>
        <a:bodyPr/>
        <a:lstStyle/>
        <a:p>
          <a:endParaRPr lang="en-US"/>
        </a:p>
      </dgm:t>
    </dgm:pt>
    <dgm:pt modelId="{1E1382CB-24B9-4CD5-A6F6-B4F65CF419EC}">
      <dgm:prSet phldrT="[Text]"/>
      <dgm:spPr/>
      <dgm:t>
        <a:bodyPr/>
        <a:lstStyle/>
        <a:p>
          <a:r>
            <a:rPr lang="en-US" dirty="0"/>
            <a:t>Experiment</a:t>
          </a:r>
        </a:p>
      </dgm:t>
    </dgm:pt>
    <dgm:pt modelId="{4B1B449D-5863-410D-97EB-2FC3AF2C3DDE}" type="parTrans" cxnId="{B852303A-D809-43DF-A7CB-C9DC7E5DD9E8}">
      <dgm:prSet/>
      <dgm:spPr/>
      <dgm:t>
        <a:bodyPr/>
        <a:lstStyle/>
        <a:p>
          <a:endParaRPr lang="en-US"/>
        </a:p>
      </dgm:t>
    </dgm:pt>
    <dgm:pt modelId="{920D093A-4BCC-4055-9AF1-780386812D19}" type="sibTrans" cxnId="{B852303A-D809-43DF-A7CB-C9DC7E5DD9E8}">
      <dgm:prSet/>
      <dgm:spPr/>
      <dgm:t>
        <a:bodyPr/>
        <a:lstStyle/>
        <a:p>
          <a:endParaRPr lang="en-US"/>
        </a:p>
      </dgm:t>
    </dgm:pt>
    <dgm:pt modelId="{D9FB0F85-1DD4-4232-9A0B-220ACD0D529D}">
      <dgm:prSet phldrT="[Text]"/>
      <dgm:spPr/>
      <dgm:t>
        <a:bodyPr/>
        <a:lstStyle/>
        <a:p>
          <a:r>
            <a:rPr lang="en-US" dirty="0"/>
            <a:t>Training</a:t>
          </a:r>
        </a:p>
      </dgm:t>
    </dgm:pt>
    <dgm:pt modelId="{6D82E8A6-4497-4EB4-AC12-8E0FFA4C996C}" type="parTrans" cxnId="{BE456757-C5AF-4927-A08E-00D42B8B7064}">
      <dgm:prSet/>
      <dgm:spPr/>
      <dgm:t>
        <a:bodyPr/>
        <a:lstStyle/>
        <a:p>
          <a:endParaRPr lang="en-US"/>
        </a:p>
      </dgm:t>
    </dgm:pt>
    <dgm:pt modelId="{13AFBB13-71CF-4124-AE01-970407851005}" type="sibTrans" cxnId="{BE456757-C5AF-4927-A08E-00D42B8B7064}">
      <dgm:prSet/>
      <dgm:spPr/>
      <dgm:t>
        <a:bodyPr/>
        <a:lstStyle/>
        <a:p>
          <a:endParaRPr lang="en-US"/>
        </a:p>
      </dgm:t>
    </dgm:pt>
    <dgm:pt modelId="{AB06E4CF-E82C-4EF3-811A-78F65D7F8AC3}">
      <dgm:prSet phldrT="[Text]"/>
      <dgm:spPr/>
      <dgm:t>
        <a:bodyPr/>
        <a:lstStyle/>
        <a:p>
          <a:r>
            <a:rPr lang="en-US" dirty="0"/>
            <a:t>Prediction</a:t>
          </a:r>
        </a:p>
      </dgm:t>
    </dgm:pt>
    <dgm:pt modelId="{89FC595F-E05A-48CC-9E85-0CC6A1A4AA09}" type="parTrans" cxnId="{7343BE1E-221E-4056-988F-5A028E4CF0A3}">
      <dgm:prSet/>
      <dgm:spPr/>
      <dgm:t>
        <a:bodyPr/>
        <a:lstStyle/>
        <a:p>
          <a:endParaRPr lang="en-US"/>
        </a:p>
      </dgm:t>
    </dgm:pt>
    <dgm:pt modelId="{27C0A775-651D-49CA-8716-6EED6E37415B}" type="sibTrans" cxnId="{7343BE1E-221E-4056-988F-5A028E4CF0A3}">
      <dgm:prSet/>
      <dgm:spPr/>
      <dgm:t>
        <a:bodyPr/>
        <a:lstStyle/>
        <a:p>
          <a:endParaRPr lang="en-US"/>
        </a:p>
      </dgm:t>
    </dgm:pt>
    <dgm:pt modelId="{DD3ED824-63AE-490C-A42F-09DFBC861BE4}">
      <dgm:prSet phldrT="[Text]"/>
      <dgm:spPr/>
      <dgm:t>
        <a:bodyPr/>
        <a:lstStyle/>
        <a:p>
          <a:r>
            <a:rPr lang="en-US" dirty="0"/>
            <a:t>1million </a:t>
          </a:r>
          <a:r>
            <a:rPr lang="en-US" dirty="0" err="1"/>
            <a:t>DataPoints</a:t>
          </a:r>
          <a:endParaRPr lang="en-US" dirty="0"/>
        </a:p>
      </dgm:t>
    </dgm:pt>
    <dgm:pt modelId="{BF464C5F-664C-4FBA-8B2F-D6A99E491F1D}" type="parTrans" cxnId="{D6002391-94F7-44FC-BF92-957665705B7F}">
      <dgm:prSet/>
      <dgm:spPr/>
      <dgm:t>
        <a:bodyPr/>
        <a:lstStyle/>
        <a:p>
          <a:endParaRPr lang="en-US"/>
        </a:p>
      </dgm:t>
    </dgm:pt>
    <dgm:pt modelId="{A0EFF3D0-887A-4162-AFA3-6BAAD974216A}" type="sibTrans" cxnId="{D6002391-94F7-44FC-BF92-957665705B7F}">
      <dgm:prSet/>
      <dgm:spPr/>
      <dgm:t>
        <a:bodyPr/>
        <a:lstStyle/>
        <a:p>
          <a:endParaRPr lang="en-US"/>
        </a:p>
      </dgm:t>
    </dgm:pt>
    <dgm:pt modelId="{152B051E-3EF0-44D3-B20F-3979C5E1716D}">
      <dgm:prSet phldrT="[Text]"/>
      <dgm:spPr/>
      <dgm:t>
        <a:bodyPr/>
        <a:lstStyle/>
        <a:p>
          <a:r>
            <a:rPr lang="en-US" dirty="0"/>
            <a:t>55 million </a:t>
          </a:r>
          <a:r>
            <a:rPr lang="en-US" dirty="0" err="1"/>
            <a:t>DataPoints</a:t>
          </a:r>
          <a:endParaRPr lang="en-US" dirty="0"/>
        </a:p>
      </dgm:t>
    </dgm:pt>
    <dgm:pt modelId="{DE66E664-47E6-491E-8FC1-B46CB2FA58D8}" type="parTrans" cxnId="{A30C3A4A-B486-4F38-B987-550D2C993176}">
      <dgm:prSet/>
      <dgm:spPr/>
      <dgm:t>
        <a:bodyPr/>
        <a:lstStyle/>
        <a:p>
          <a:endParaRPr lang="en-US"/>
        </a:p>
      </dgm:t>
    </dgm:pt>
    <dgm:pt modelId="{D68A22F8-E050-4BB0-B31D-AEFF64B04D63}" type="sibTrans" cxnId="{A30C3A4A-B486-4F38-B987-550D2C993176}">
      <dgm:prSet/>
      <dgm:spPr/>
      <dgm:t>
        <a:bodyPr/>
        <a:lstStyle/>
        <a:p>
          <a:endParaRPr lang="en-US"/>
        </a:p>
      </dgm:t>
    </dgm:pt>
    <dgm:pt modelId="{0CC5AD7D-A1DE-4D22-8243-6B20F76F65E8}">
      <dgm:prSet phldrT="[Text]"/>
      <dgm:spPr/>
      <dgm:t>
        <a:bodyPr/>
        <a:lstStyle/>
        <a:p>
          <a:r>
            <a:rPr lang="en-US" dirty="0"/>
            <a:t>10000 </a:t>
          </a:r>
          <a:r>
            <a:rPr lang="en-US" dirty="0" err="1"/>
            <a:t>DataPoints</a:t>
          </a:r>
          <a:endParaRPr lang="en-US" dirty="0"/>
        </a:p>
      </dgm:t>
    </dgm:pt>
    <dgm:pt modelId="{FCF3A045-33FF-4CE0-AA13-E5B335A1E3CB}" type="parTrans" cxnId="{7F6B2E62-4C85-43B5-A575-27AC3FF05C04}">
      <dgm:prSet/>
      <dgm:spPr/>
      <dgm:t>
        <a:bodyPr/>
        <a:lstStyle/>
        <a:p>
          <a:endParaRPr lang="en-US"/>
        </a:p>
      </dgm:t>
    </dgm:pt>
    <dgm:pt modelId="{0D96DD5C-E3EB-4EC7-A8B2-2659DAD93754}" type="sibTrans" cxnId="{7F6B2E62-4C85-43B5-A575-27AC3FF05C04}">
      <dgm:prSet/>
      <dgm:spPr/>
      <dgm:t>
        <a:bodyPr/>
        <a:lstStyle/>
        <a:p>
          <a:endParaRPr lang="en-US"/>
        </a:p>
      </dgm:t>
    </dgm:pt>
    <dgm:pt modelId="{F99B4BE2-D65D-4B58-B9E6-55A1A41AE5F8}" type="pres">
      <dgm:prSet presAssocID="{F3938E44-B378-4E17-9E4A-54B99B554783}" presName="Name0" presStyleCnt="0">
        <dgm:presLayoutVars>
          <dgm:chMax val="11"/>
          <dgm:chPref val="11"/>
          <dgm:dir/>
          <dgm:resizeHandles/>
        </dgm:presLayoutVars>
      </dgm:prSet>
      <dgm:spPr/>
    </dgm:pt>
    <dgm:pt modelId="{2AA57E10-C0CE-4885-8186-1C3071224071}" type="pres">
      <dgm:prSet presAssocID="{AB06E4CF-E82C-4EF3-811A-78F65D7F8AC3}" presName="Accent3" presStyleCnt="0"/>
      <dgm:spPr/>
    </dgm:pt>
    <dgm:pt modelId="{788B0167-EE22-46C2-8CCF-9FC04BCA07ED}" type="pres">
      <dgm:prSet presAssocID="{AB06E4CF-E82C-4EF3-811A-78F65D7F8AC3}" presName="Accent" presStyleLbl="node1" presStyleIdx="0" presStyleCnt="3"/>
      <dgm:spPr/>
    </dgm:pt>
    <dgm:pt modelId="{88EDDDD5-AF03-4639-B958-51752732346F}" type="pres">
      <dgm:prSet presAssocID="{AB06E4CF-E82C-4EF3-811A-78F65D7F8AC3}" presName="ParentBackground3" presStyleCnt="0"/>
      <dgm:spPr/>
    </dgm:pt>
    <dgm:pt modelId="{CF571FD2-A704-4656-BBE0-B5D7C532D63D}" type="pres">
      <dgm:prSet presAssocID="{AB06E4CF-E82C-4EF3-811A-78F65D7F8AC3}" presName="ParentBackground" presStyleLbl="fgAcc1" presStyleIdx="0" presStyleCnt="3"/>
      <dgm:spPr/>
    </dgm:pt>
    <dgm:pt modelId="{92C8AEF3-24F6-484F-917F-A0C134EC4E5C}" type="pres">
      <dgm:prSet presAssocID="{AB06E4CF-E82C-4EF3-811A-78F65D7F8AC3}" presName="Child3" presStyleLbl="revTx" presStyleIdx="0" presStyleCnt="3">
        <dgm:presLayoutVars>
          <dgm:chMax val="0"/>
          <dgm:chPref val="0"/>
          <dgm:bulletEnabled val="1"/>
        </dgm:presLayoutVars>
      </dgm:prSet>
      <dgm:spPr/>
    </dgm:pt>
    <dgm:pt modelId="{6AED882C-3F36-444E-A303-28ABD529D6CA}" type="pres">
      <dgm:prSet presAssocID="{AB06E4CF-E82C-4EF3-811A-78F65D7F8AC3}" presName="Parent3" presStyleLbl="revTx" presStyleIdx="0" presStyleCnt="3">
        <dgm:presLayoutVars>
          <dgm:chMax val="1"/>
          <dgm:chPref val="1"/>
          <dgm:bulletEnabled val="1"/>
        </dgm:presLayoutVars>
      </dgm:prSet>
      <dgm:spPr/>
    </dgm:pt>
    <dgm:pt modelId="{CBA75C08-AE50-445F-9169-8C9ABF2AF075}" type="pres">
      <dgm:prSet presAssocID="{D9FB0F85-1DD4-4232-9A0B-220ACD0D529D}" presName="Accent2" presStyleCnt="0"/>
      <dgm:spPr/>
    </dgm:pt>
    <dgm:pt modelId="{6599E9B1-406C-4117-AE4E-9193037201B1}" type="pres">
      <dgm:prSet presAssocID="{D9FB0F85-1DD4-4232-9A0B-220ACD0D529D}" presName="Accent" presStyleLbl="node1" presStyleIdx="1" presStyleCnt="3"/>
      <dgm:spPr/>
    </dgm:pt>
    <dgm:pt modelId="{7CA4D6B6-9CE2-4E7E-B848-1E95BB54B2BD}" type="pres">
      <dgm:prSet presAssocID="{D9FB0F85-1DD4-4232-9A0B-220ACD0D529D}" presName="ParentBackground2" presStyleCnt="0"/>
      <dgm:spPr/>
    </dgm:pt>
    <dgm:pt modelId="{B9E63427-7CF4-4D42-8CF3-071459365992}" type="pres">
      <dgm:prSet presAssocID="{D9FB0F85-1DD4-4232-9A0B-220ACD0D529D}" presName="ParentBackground" presStyleLbl="fgAcc1" presStyleIdx="1" presStyleCnt="3"/>
      <dgm:spPr/>
    </dgm:pt>
    <dgm:pt modelId="{D313F6D5-11C2-4367-92B1-6DCBB21A51A6}" type="pres">
      <dgm:prSet presAssocID="{D9FB0F85-1DD4-4232-9A0B-220ACD0D529D}" presName="Child2" presStyleLbl="revTx" presStyleIdx="1" presStyleCnt="3">
        <dgm:presLayoutVars>
          <dgm:chMax val="0"/>
          <dgm:chPref val="0"/>
          <dgm:bulletEnabled val="1"/>
        </dgm:presLayoutVars>
      </dgm:prSet>
      <dgm:spPr/>
    </dgm:pt>
    <dgm:pt modelId="{0F2D6D1A-BF3B-4F19-98D6-6C2A1458E4CF}" type="pres">
      <dgm:prSet presAssocID="{D9FB0F85-1DD4-4232-9A0B-220ACD0D529D}" presName="Parent2" presStyleLbl="revTx" presStyleIdx="1" presStyleCnt="3">
        <dgm:presLayoutVars>
          <dgm:chMax val="1"/>
          <dgm:chPref val="1"/>
          <dgm:bulletEnabled val="1"/>
        </dgm:presLayoutVars>
      </dgm:prSet>
      <dgm:spPr/>
    </dgm:pt>
    <dgm:pt modelId="{FE6B4AA6-054C-41B2-8327-AAC93D4A9529}" type="pres">
      <dgm:prSet presAssocID="{1E1382CB-24B9-4CD5-A6F6-B4F65CF419EC}" presName="Accent1" presStyleCnt="0"/>
      <dgm:spPr/>
    </dgm:pt>
    <dgm:pt modelId="{58AB0672-773D-4F2F-AFEC-176100DE0029}" type="pres">
      <dgm:prSet presAssocID="{1E1382CB-24B9-4CD5-A6F6-B4F65CF419EC}" presName="Accent" presStyleLbl="node1" presStyleIdx="2" presStyleCnt="3"/>
      <dgm:spPr/>
    </dgm:pt>
    <dgm:pt modelId="{C660E7D3-A091-4C3F-8501-041968615EC4}" type="pres">
      <dgm:prSet presAssocID="{1E1382CB-24B9-4CD5-A6F6-B4F65CF419EC}" presName="ParentBackground1" presStyleCnt="0"/>
      <dgm:spPr/>
    </dgm:pt>
    <dgm:pt modelId="{E919045C-ABFE-47AA-9A7D-7DAF8D34ECB0}" type="pres">
      <dgm:prSet presAssocID="{1E1382CB-24B9-4CD5-A6F6-B4F65CF419EC}" presName="ParentBackground" presStyleLbl="fgAcc1" presStyleIdx="2" presStyleCnt="3"/>
      <dgm:spPr/>
    </dgm:pt>
    <dgm:pt modelId="{2A38FC35-F43D-4AD8-91C5-98E05A57D2FD}" type="pres">
      <dgm:prSet presAssocID="{1E1382CB-24B9-4CD5-A6F6-B4F65CF419EC}" presName="Child1" presStyleLbl="revTx" presStyleIdx="2" presStyleCnt="3">
        <dgm:presLayoutVars>
          <dgm:chMax val="0"/>
          <dgm:chPref val="0"/>
          <dgm:bulletEnabled val="1"/>
        </dgm:presLayoutVars>
      </dgm:prSet>
      <dgm:spPr/>
    </dgm:pt>
    <dgm:pt modelId="{6AA12D64-D752-4767-9D4F-F51D95C98D58}" type="pres">
      <dgm:prSet presAssocID="{1E1382CB-24B9-4CD5-A6F6-B4F65CF419EC}" presName="Parent1" presStyleLbl="revTx" presStyleIdx="2" presStyleCnt="3">
        <dgm:presLayoutVars>
          <dgm:chMax val="1"/>
          <dgm:chPref val="1"/>
          <dgm:bulletEnabled val="1"/>
        </dgm:presLayoutVars>
      </dgm:prSet>
      <dgm:spPr/>
    </dgm:pt>
  </dgm:ptLst>
  <dgm:cxnLst>
    <dgm:cxn modelId="{F43EE512-DA23-45B5-A505-A7BBB4B29BC8}" type="presOf" srcId="{1E1382CB-24B9-4CD5-A6F6-B4F65CF419EC}" destId="{6AA12D64-D752-4767-9D4F-F51D95C98D58}" srcOrd="1" destOrd="0" presId="urn:microsoft.com/office/officeart/2011/layout/CircleProcess"/>
    <dgm:cxn modelId="{7343BE1E-221E-4056-988F-5A028E4CF0A3}" srcId="{F3938E44-B378-4E17-9E4A-54B99B554783}" destId="{AB06E4CF-E82C-4EF3-811A-78F65D7F8AC3}" srcOrd="2" destOrd="0" parTransId="{89FC595F-E05A-48CC-9E85-0CC6A1A4AA09}" sibTransId="{27C0A775-651D-49CA-8716-6EED6E37415B}"/>
    <dgm:cxn modelId="{064A4C2C-DD10-4619-BBEB-84AEE4C3ED49}" type="presOf" srcId="{F3938E44-B378-4E17-9E4A-54B99B554783}" destId="{F99B4BE2-D65D-4B58-B9E6-55A1A41AE5F8}" srcOrd="0" destOrd="0" presId="urn:microsoft.com/office/officeart/2011/layout/CircleProcess"/>
    <dgm:cxn modelId="{D3849539-DF6D-4462-BB3E-735B1AA6A488}" type="presOf" srcId="{152B051E-3EF0-44D3-B20F-3979C5E1716D}" destId="{D313F6D5-11C2-4367-92B1-6DCBB21A51A6}" srcOrd="0" destOrd="0" presId="urn:microsoft.com/office/officeart/2011/layout/CircleProcess"/>
    <dgm:cxn modelId="{B852303A-D809-43DF-A7CB-C9DC7E5DD9E8}" srcId="{F3938E44-B378-4E17-9E4A-54B99B554783}" destId="{1E1382CB-24B9-4CD5-A6F6-B4F65CF419EC}" srcOrd="0" destOrd="0" parTransId="{4B1B449D-5863-410D-97EB-2FC3AF2C3DDE}" sibTransId="{920D093A-4BCC-4055-9AF1-780386812D19}"/>
    <dgm:cxn modelId="{A703605D-B858-4A78-AC7D-5D37E1F2A390}" type="presOf" srcId="{DD3ED824-63AE-490C-A42F-09DFBC861BE4}" destId="{2A38FC35-F43D-4AD8-91C5-98E05A57D2FD}" srcOrd="0" destOrd="0" presId="urn:microsoft.com/office/officeart/2011/layout/CircleProcess"/>
    <dgm:cxn modelId="{7F6B2E62-4C85-43B5-A575-27AC3FF05C04}" srcId="{AB06E4CF-E82C-4EF3-811A-78F65D7F8AC3}" destId="{0CC5AD7D-A1DE-4D22-8243-6B20F76F65E8}" srcOrd="0" destOrd="0" parTransId="{FCF3A045-33FF-4CE0-AA13-E5B335A1E3CB}" sibTransId="{0D96DD5C-E3EB-4EC7-A8B2-2659DAD93754}"/>
    <dgm:cxn modelId="{DF1D5042-80C0-429C-86E1-C8ED89A3BB7A}" type="presOf" srcId="{AB06E4CF-E82C-4EF3-811A-78F65D7F8AC3}" destId="{6AED882C-3F36-444E-A303-28ABD529D6CA}" srcOrd="1" destOrd="0" presId="urn:microsoft.com/office/officeart/2011/layout/CircleProcess"/>
    <dgm:cxn modelId="{6E53F168-1B89-451E-95DF-55D8AD8FA886}" type="presOf" srcId="{0CC5AD7D-A1DE-4D22-8243-6B20F76F65E8}" destId="{92C8AEF3-24F6-484F-917F-A0C134EC4E5C}" srcOrd="0" destOrd="0" presId="urn:microsoft.com/office/officeart/2011/layout/CircleProcess"/>
    <dgm:cxn modelId="{A30C3A4A-B486-4F38-B987-550D2C993176}" srcId="{D9FB0F85-1DD4-4232-9A0B-220ACD0D529D}" destId="{152B051E-3EF0-44D3-B20F-3979C5E1716D}" srcOrd="0" destOrd="0" parTransId="{DE66E664-47E6-491E-8FC1-B46CB2FA58D8}" sibTransId="{D68A22F8-E050-4BB0-B31D-AEFF64B04D63}"/>
    <dgm:cxn modelId="{247FCD74-A5AA-43CB-AEC8-3AC036AE1B28}" type="presOf" srcId="{1E1382CB-24B9-4CD5-A6F6-B4F65CF419EC}" destId="{E919045C-ABFE-47AA-9A7D-7DAF8D34ECB0}" srcOrd="0" destOrd="0" presId="urn:microsoft.com/office/officeart/2011/layout/CircleProcess"/>
    <dgm:cxn modelId="{BE456757-C5AF-4927-A08E-00D42B8B7064}" srcId="{F3938E44-B378-4E17-9E4A-54B99B554783}" destId="{D9FB0F85-1DD4-4232-9A0B-220ACD0D529D}" srcOrd="1" destOrd="0" parTransId="{6D82E8A6-4497-4EB4-AC12-8E0FFA4C996C}" sibTransId="{13AFBB13-71CF-4124-AE01-970407851005}"/>
    <dgm:cxn modelId="{D6002391-94F7-44FC-BF92-957665705B7F}" srcId="{1E1382CB-24B9-4CD5-A6F6-B4F65CF419EC}" destId="{DD3ED824-63AE-490C-A42F-09DFBC861BE4}" srcOrd="0" destOrd="0" parTransId="{BF464C5F-664C-4FBA-8B2F-D6A99E491F1D}" sibTransId="{A0EFF3D0-887A-4162-AFA3-6BAAD974216A}"/>
    <dgm:cxn modelId="{B487649E-7C31-47C9-B99A-2FBE0DA1EC69}" type="presOf" srcId="{D9FB0F85-1DD4-4232-9A0B-220ACD0D529D}" destId="{0F2D6D1A-BF3B-4F19-98D6-6C2A1458E4CF}" srcOrd="1" destOrd="0" presId="urn:microsoft.com/office/officeart/2011/layout/CircleProcess"/>
    <dgm:cxn modelId="{05DCFEC7-CA19-4C5E-959F-0744B1A4C3F5}" type="presOf" srcId="{D9FB0F85-1DD4-4232-9A0B-220ACD0D529D}" destId="{B9E63427-7CF4-4D42-8CF3-071459365992}" srcOrd="0" destOrd="0" presId="urn:microsoft.com/office/officeart/2011/layout/CircleProcess"/>
    <dgm:cxn modelId="{70D4C5DB-2374-4E9D-AF38-F105E00B22D0}" type="presOf" srcId="{AB06E4CF-E82C-4EF3-811A-78F65D7F8AC3}" destId="{CF571FD2-A704-4656-BBE0-B5D7C532D63D}" srcOrd="0" destOrd="0" presId="urn:microsoft.com/office/officeart/2011/layout/CircleProcess"/>
    <dgm:cxn modelId="{BFFCFDBB-1ACC-416B-BDD8-4442F5B33D1D}" type="presParOf" srcId="{F99B4BE2-D65D-4B58-B9E6-55A1A41AE5F8}" destId="{2AA57E10-C0CE-4885-8186-1C3071224071}" srcOrd="0" destOrd="0" presId="urn:microsoft.com/office/officeart/2011/layout/CircleProcess"/>
    <dgm:cxn modelId="{360C1661-EFD3-46A5-B063-4BC16226AD95}" type="presParOf" srcId="{2AA57E10-C0CE-4885-8186-1C3071224071}" destId="{788B0167-EE22-46C2-8CCF-9FC04BCA07ED}" srcOrd="0" destOrd="0" presId="urn:microsoft.com/office/officeart/2011/layout/CircleProcess"/>
    <dgm:cxn modelId="{767F68BB-F1B9-4C09-8E71-E9045C2021EC}" type="presParOf" srcId="{F99B4BE2-D65D-4B58-B9E6-55A1A41AE5F8}" destId="{88EDDDD5-AF03-4639-B958-51752732346F}" srcOrd="1" destOrd="0" presId="urn:microsoft.com/office/officeart/2011/layout/CircleProcess"/>
    <dgm:cxn modelId="{246AE6A4-7DD4-4753-A55F-915ED54EBDCF}" type="presParOf" srcId="{88EDDDD5-AF03-4639-B958-51752732346F}" destId="{CF571FD2-A704-4656-BBE0-B5D7C532D63D}" srcOrd="0" destOrd="0" presId="urn:microsoft.com/office/officeart/2011/layout/CircleProcess"/>
    <dgm:cxn modelId="{DC7903D3-9258-41DB-B542-8FFD2B92C6DB}" type="presParOf" srcId="{F99B4BE2-D65D-4B58-B9E6-55A1A41AE5F8}" destId="{92C8AEF3-24F6-484F-917F-A0C134EC4E5C}" srcOrd="2" destOrd="0" presId="urn:microsoft.com/office/officeart/2011/layout/CircleProcess"/>
    <dgm:cxn modelId="{8200B006-9411-494A-8CB7-DADFDFFEF384}" type="presParOf" srcId="{F99B4BE2-D65D-4B58-B9E6-55A1A41AE5F8}" destId="{6AED882C-3F36-444E-A303-28ABD529D6CA}" srcOrd="3" destOrd="0" presId="urn:microsoft.com/office/officeart/2011/layout/CircleProcess"/>
    <dgm:cxn modelId="{6BEAE225-1D97-4203-8994-494CB5830DD8}" type="presParOf" srcId="{F99B4BE2-D65D-4B58-B9E6-55A1A41AE5F8}" destId="{CBA75C08-AE50-445F-9169-8C9ABF2AF075}" srcOrd="4" destOrd="0" presId="urn:microsoft.com/office/officeart/2011/layout/CircleProcess"/>
    <dgm:cxn modelId="{30B4D980-2B28-44CA-9D63-33E596379E68}" type="presParOf" srcId="{CBA75C08-AE50-445F-9169-8C9ABF2AF075}" destId="{6599E9B1-406C-4117-AE4E-9193037201B1}" srcOrd="0" destOrd="0" presId="urn:microsoft.com/office/officeart/2011/layout/CircleProcess"/>
    <dgm:cxn modelId="{77D2542D-717C-40D9-B7A4-754F6ECC4F3B}" type="presParOf" srcId="{F99B4BE2-D65D-4B58-B9E6-55A1A41AE5F8}" destId="{7CA4D6B6-9CE2-4E7E-B848-1E95BB54B2BD}" srcOrd="5" destOrd="0" presId="urn:microsoft.com/office/officeart/2011/layout/CircleProcess"/>
    <dgm:cxn modelId="{0B5FA8C4-3874-4F54-BAF4-5762F60417C4}" type="presParOf" srcId="{7CA4D6B6-9CE2-4E7E-B848-1E95BB54B2BD}" destId="{B9E63427-7CF4-4D42-8CF3-071459365992}" srcOrd="0" destOrd="0" presId="urn:microsoft.com/office/officeart/2011/layout/CircleProcess"/>
    <dgm:cxn modelId="{36AC3083-75AC-4A35-AFD9-55723E01303C}" type="presParOf" srcId="{F99B4BE2-D65D-4B58-B9E6-55A1A41AE5F8}" destId="{D313F6D5-11C2-4367-92B1-6DCBB21A51A6}" srcOrd="6" destOrd="0" presId="urn:microsoft.com/office/officeart/2011/layout/CircleProcess"/>
    <dgm:cxn modelId="{ED00B6D8-151E-48DD-8523-81B6733D1EB3}" type="presParOf" srcId="{F99B4BE2-D65D-4B58-B9E6-55A1A41AE5F8}" destId="{0F2D6D1A-BF3B-4F19-98D6-6C2A1458E4CF}" srcOrd="7" destOrd="0" presId="urn:microsoft.com/office/officeart/2011/layout/CircleProcess"/>
    <dgm:cxn modelId="{6AC3D6DD-773C-4E82-94F2-C88B9D519537}" type="presParOf" srcId="{F99B4BE2-D65D-4B58-B9E6-55A1A41AE5F8}" destId="{FE6B4AA6-054C-41B2-8327-AAC93D4A9529}" srcOrd="8" destOrd="0" presId="urn:microsoft.com/office/officeart/2011/layout/CircleProcess"/>
    <dgm:cxn modelId="{BF08625A-C45E-4768-978D-443B84CD098E}" type="presParOf" srcId="{FE6B4AA6-054C-41B2-8327-AAC93D4A9529}" destId="{58AB0672-773D-4F2F-AFEC-176100DE0029}" srcOrd="0" destOrd="0" presId="urn:microsoft.com/office/officeart/2011/layout/CircleProcess"/>
    <dgm:cxn modelId="{FE899429-F645-4CBF-8AD9-E495DEA3D17D}" type="presParOf" srcId="{F99B4BE2-D65D-4B58-B9E6-55A1A41AE5F8}" destId="{C660E7D3-A091-4C3F-8501-041968615EC4}" srcOrd="9" destOrd="0" presId="urn:microsoft.com/office/officeart/2011/layout/CircleProcess"/>
    <dgm:cxn modelId="{6BB909F6-03FA-46B1-8E15-90B3E5F08A86}" type="presParOf" srcId="{C660E7D3-A091-4C3F-8501-041968615EC4}" destId="{E919045C-ABFE-47AA-9A7D-7DAF8D34ECB0}" srcOrd="0" destOrd="0" presId="urn:microsoft.com/office/officeart/2011/layout/CircleProcess"/>
    <dgm:cxn modelId="{FAA0BED7-16A1-41FC-8037-219A797788A1}" type="presParOf" srcId="{F99B4BE2-D65D-4B58-B9E6-55A1A41AE5F8}" destId="{2A38FC35-F43D-4AD8-91C5-98E05A57D2FD}" srcOrd="10" destOrd="0" presId="urn:microsoft.com/office/officeart/2011/layout/CircleProcess"/>
    <dgm:cxn modelId="{B7F0E59E-2071-46A1-9A79-342FD3A25EDD}" type="presParOf" srcId="{F99B4BE2-D65D-4B58-B9E6-55A1A41AE5F8}" destId="{6AA12D64-D752-4767-9D4F-F51D95C98D58}"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C89656-714C-4FD4-90E2-39D131BDA38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622A4394-51FA-481D-A8E2-88DEBA5EC803}">
      <dgm:prSet phldrT="[Text]" custT="1"/>
      <dgm:spPr/>
      <dgm:t>
        <a:bodyPr/>
        <a:lstStyle/>
        <a:p>
          <a:r>
            <a:rPr lang="en-US" sz="1400" dirty="0"/>
            <a:t>864,733</a:t>
          </a:r>
        </a:p>
      </dgm:t>
    </dgm:pt>
    <dgm:pt modelId="{CD5FDF04-723E-4DEE-A18D-ADAFF7544C97}" type="sibTrans" cxnId="{423B3C75-8798-43D3-94F9-F2DE65A6C5D1}">
      <dgm:prSet/>
      <dgm:spPr/>
      <dgm:t>
        <a:bodyPr/>
        <a:lstStyle/>
        <a:p>
          <a:endParaRPr lang="en-US"/>
        </a:p>
      </dgm:t>
    </dgm:pt>
    <dgm:pt modelId="{F86A13B1-6208-4903-AE6A-C95D04B39C08}" type="parTrans" cxnId="{423B3C75-8798-43D3-94F9-F2DE65A6C5D1}">
      <dgm:prSet/>
      <dgm:spPr/>
      <dgm:t>
        <a:bodyPr/>
        <a:lstStyle/>
        <a:p>
          <a:endParaRPr lang="en-US"/>
        </a:p>
      </dgm:t>
    </dgm:pt>
    <dgm:pt modelId="{9D7FA4C1-B3F0-4779-8FD5-97C13F8BB714}" type="pres">
      <dgm:prSet presAssocID="{87C89656-714C-4FD4-90E2-39D131BDA38A}" presName="Name0" presStyleCnt="0">
        <dgm:presLayoutVars>
          <dgm:chMax val="4"/>
          <dgm:resizeHandles val="exact"/>
        </dgm:presLayoutVars>
      </dgm:prSet>
      <dgm:spPr/>
    </dgm:pt>
    <dgm:pt modelId="{04967971-9E32-4706-953E-9B5BF8DA7AF7}" type="pres">
      <dgm:prSet presAssocID="{87C89656-714C-4FD4-90E2-39D131BDA38A}" presName="ellipse" presStyleLbl="trBgShp" presStyleIdx="0" presStyleCnt="1"/>
      <dgm:spPr/>
    </dgm:pt>
    <dgm:pt modelId="{0343F531-722D-457B-92FB-2FF63747FEE2}" type="pres">
      <dgm:prSet presAssocID="{87C89656-714C-4FD4-90E2-39D131BDA38A}" presName="arrow1" presStyleLbl="fgShp" presStyleIdx="0" presStyleCnt="1"/>
      <dgm:spPr/>
    </dgm:pt>
    <dgm:pt modelId="{BAA96C96-6F67-4F38-AC29-5E14AA256E2F}" type="pres">
      <dgm:prSet presAssocID="{87C89656-714C-4FD4-90E2-39D131BDA38A}" presName="rectangle" presStyleLbl="revTx" presStyleIdx="0" presStyleCnt="1">
        <dgm:presLayoutVars>
          <dgm:bulletEnabled val="1"/>
        </dgm:presLayoutVars>
      </dgm:prSet>
      <dgm:spPr/>
    </dgm:pt>
    <dgm:pt modelId="{72118958-BB91-48F3-A34B-FAF27B11B88B}" type="pres">
      <dgm:prSet presAssocID="{87C89656-714C-4FD4-90E2-39D131BDA38A}" presName="funnel" presStyleLbl="trAlignAcc1" presStyleIdx="0" presStyleCnt="1"/>
      <dgm:spPr/>
    </dgm:pt>
  </dgm:ptLst>
  <dgm:cxnLst>
    <dgm:cxn modelId="{A3BFED43-2539-4BF9-9E18-E2773BFEFA86}" type="presOf" srcId="{87C89656-714C-4FD4-90E2-39D131BDA38A}" destId="{9D7FA4C1-B3F0-4779-8FD5-97C13F8BB714}" srcOrd="0" destOrd="0" presId="urn:microsoft.com/office/officeart/2005/8/layout/funnel1"/>
    <dgm:cxn modelId="{423B3C75-8798-43D3-94F9-F2DE65A6C5D1}" srcId="{87C89656-714C-4FD4-90E2-39D131BDA38A}" destId="{622A4394-51FA-481D-A8E2-88DEBA5EC803}" srcOrd="0" destOrd="0" parTransId="{F86A13B1-6208-4903-AE6A-C95D04B39C08}" sibTransId="{CD5FDF04-723E-4DEE-A18D-ADAFF7544C97}"/>
    <dgm:cxn modelId="{08EA23D5-64BB-4E3C-B11B-164E24158529}" type="presOf" srcId="{622A4394-51FA-481D-A8E2-88DEBA5EC803}" destId="{BAA96C96-6F67-4F38-AC29-5E14AA256E2F}" srcOrd="0" destOrd="0" presId="urn:microsoft.com/office/officeart/2005/8/layout/funnel1"/>
    <dgm:cxn modelId="{767E4FA4-9BF3-4B8B-B8A8-AB35455E7D74}" type="presParOf" srcId="{9D7FA4C1-B3F0-4779-8FD5-97C13F8BB714}" destId="{04967971-9E32-4706-953E-9B5BF8DA7AF7}" srcOrd="0" destOrd="0" presId="urn:microsoft.com/office/officeart/2005/8/layout/funnel1"/>
    <dgm:cxn modelId="{D414C582-7783-4353-BB4E-F9196E12DC97}" type="presParOf" srcId="{9D7FA4C1-B3F0-4779-8FD5-97C13F8BB714}" destId="{0343F531-722D-457B-92FB-2FF63747FEE2}" srcOrd="1" destOrd="0" presId="urn:microsoft.com/office/officeart/2005/8/layout/funnel1"/>
    <dgm:cxn modelId="{370EC35F-E0F3-4274-967C-BE4D0374E44F}" type="presParOf" srcId="{9D7FA4C1-B3F0-4779-8FD5-97C13F8BB714}" destId="{BAA96C96-6F67-4F38-AC29-5E14AA256E2F}" srcOrd="2" destOrd="0" presId="urn:microsoft.com/office/officeart/2005/8/layout/funnel1"/>
    <dgm:cxn modelId="{A9828FA9-085A-45AD-848A-74830CDFF658}" type="presParOf" srcId="{9D7FA4C1-B3F0-4779-8FD5-97C13F8BB714}" destId="{72118958-BB91-48F3-A34B-FAF27B11B88B}" srcOrd="3"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C89656-714C-4FD4-90E2-39D131BDA38A}" type="doc">
      <dgm:prSet loTypeId="urn:microsoft.com/office/officeart/2005/8/layout/funnel1" loCatId="process" qsTypeId="urn:microsoft.com/office/officeart/2005/8/quickstyle/3d4" qsCatId="3D" csTypeId="urn:microsoft.com/office/officeart/2005/8/colors/accent2_2" csCatId="accent2" phldr="1"/>
      <dgm:spPr/>
      <dgm:t>
        <a:bodyPr/>
        <a:lstStyle/>
        <a:p>
          <a:endParaRPr lang="en-US"/>
        </a:p>
      </dgm:t>
    </dgm:pt>
    <dgm:pt modelId="{622A4394-51FA-481D-A8E2-88DEBA5EC803}">
      <dgm:prSet phldrT="[Text]"/>
      <dgm:spPr/>
      <dgm:t>
        <a:bodyPr/>
        <a:lstStyle/>
        <a:p>
          <a:r>
            <a:rPr lang="en-US" dirty="0"/>
            <a:t>47,917,777</a:t>
          </a:r>
        </a:p>
      </dgm:t>
    </dgm:pt>
    <dgm:pt modelId="{CD5FDF04-723E-4DEE-A18D-ADAFF7544C97}" type="sibTrans" cxnId="{423B3C75-8798-43D3-94F9-F2DE65A6C5D1}">
      <dgm:prSet/>
      <dgm:spPr/>
      <dgm:t>
        <a:bodyPr/>
        <a:lstStyle/>
        <a:p>
          <a:endParaRPr lang="en-US"/>
        </a:p>
      </dgm:t>
    </dgm:pt>
    <dgm:pt modelId="{F86A13B1-6208-4903-AE6A-C95D04B39C08}" type="parTrans" cxnId="{423B3C75-8798-43D3-94F9-F2DE65A6C5D1}">
      <dgm:prSet/>
      <dgm:spPr/>
      <dgm:t>
        <a:bodyPr/>
        <a:lstStyle/>
        <a:p>
          <a:endParaRPr lang="en-US"/>
        </a:p>
      </dgm:t>
    </dgm:pt>
    <dgm:pt modelId="{9D7FA4C1-B3F0-4779-8FD5-97C13F8BB714}" type="pres">
      <dgm:prSet presAssocID="{87C89656-714C-4FD4-90E2-39D131BDA38A}" presName="Name0" presStyleCnt="0">
        <dgm:presLayoutVars>
          <dgm:chMax val="4"/>
          <dgm:resizeHandles val="exact"/>
        </dgm:presLayoutVars>
      </dgm:prSet>
      <dgm:spPr/>
    </dgm:pt>
    <dgm:pt modelId="{04967971-9E32-4706-953E-9B5BF8DA7AF7}" type="pres">
      <dgm:prSet presAssocID="{87C89656-714C-4FD4-90E2-39D131BDA38A}" presName="ellipse" presStyleLbl="trBgShp" presStyleIdx="0" presStyleCnt="1"/>
      <dgm:spPr/>
    </dgm:pt>
    <dgm:pt modelId="{0343F531-722D-457B-92FB-2FF63747FEE2}" type="pres">
      <dgm:prSet presAssocID="{87C89656-714C-4FD4-90E2-39D131BDA38A}" presName="arrow1" presStyleLbl="fgShp" presStyleIdx="0" presStyleCnt="1"/>
      <dgm:spPr/>
    </dgm:pt>
    <dgm:pt modelId="{BAA96C96-6F67-4F38-AC29-5E14AA256E2F}" type="pres">
      <dgm:prSet presAssocID="{87C89656-714C-4FD4-90E2-39D131BDA38A}" presName="rectangle" presStyleLbl="revTx" presStyleIdx="0" presStyleCnt="1">
        <dgm:presLayoutVars>
          <dgm:bulletEnabled val="1"/>
        </dgm:presLayoutVars>
      </dgm:prSet>
      <dgm:spPr/>
    </dgm:pt>
    <dgm:pt modelId="{72118958-BB91-48F3-A34B-FAF27B11B88B}" type="pres">
      <dgm:prSet presAssocID="{87C89656-714C-4FD4-90E2-39D131BDA38A}" presName="funnel" presStyleLbl="trAlignAcc1" presStyleIdx="0" presStyleCnt="1"/>
      <dgm:spPr/>
    </dgm:pt>
  </dgm:ptLst>
  <dgm:cxnLst>
    <dgm:cxn modelId="{A3BFED43-2539-4BF9-9E18-E2773BFEFA86}" type="presOf" srcId="{87C89656-714C-4FD4-90E2-39D131BDA38A}" destId="{9D7FA4C1-B3F0-4779-8FD5-97C13F8BB714}" srcOrd="0" destOrd="0" presId="urn:microsoft.com/office/officeart/2005/8/layout/funnel1"/>
    <dgm:cxn modelId="{423B3C75-8798-43D3-94F9-F2DE65A6C5D1}" srcId="{87C89656-714C-4FD4-90E2-39D131BDA38A}" destId="{622A4394-51FA-481D-A8E2-88DEBA5EC803}" srcOrd="0" destOrd="0" parTransId="{F86A13B1-6208-4903-AE6A-C95D04B39C08}" sibTransId="{CD5FDF04-723E-4DEE-A18D-ADAFF7544C97}"/>
    <dgm:cxn modelId="{08EA23D5-64BB-4E3C-B11B-164E24158529}" type="presOf" srcId="{622A4394-51FA-481D-A8E2-88DEBA5EC803}" destId="{BAA96C96-6F67-4F38-AC29-5E14AA256E2F}" srcOrd="0" destOrd="0" presId="urn:microsoft.com/office/officeart/2005/8/layout/funnel1"/>
    <dgm:cxn modelId="{767E4FA4-9BF3-4B8B-B8A8-AB35455E7D74}" type="presParOf" srcId="{9D7FA4C1-B3F0-4779-8FD5-97C13F8BB714}" destId="{04967971-9E32-4706-953E-9B5BF8DA7AF7}" srcOrd="0" destOrd="0" presId="urn:microsoft.com/office/officeart/2005/8/layout/funnel1"/>
    <dgm:cxn modelId="{D414C582-7783-4353-BB4E-F9196E12DC97}" type="presParOf" srcId="{9D7FA4C1-B3F0-4779-8FD5-97C13F8BB714}" destId="{0343F531-722D-457B-92FB-2FF63747FEE2}" srcOrd="1" destOrd="0" presId="urn:microsoft.com/office/officeart/2005/8/layout/funnel1"/>
    <dgm:cxn modelId="{370EC35F-E0F3-4274-967C-BE4D0374E44F}" type="presParOf" srcId="{9D7FA4C1-B3F0-4779-8FD5-97C13F8BB714}" destId="{BAA96C96-6F67-4F38-AC29-5E14AA256E2F}" srcOrd="2" destOrd="0" presId="urn:microsoft.com/office/officeart/2005/8/layout/funnel1"/>
    <dgm:cxn modelId="{A9828FA9-085A-45AD-848A-74830CDFF658}" type="presParOf" srcId="{9D7FA4C1-B3F0-4779-8FD5-97C13F8BB714}" destId="{72118958-BB91-48F3-A34B-FAF27B11B88B}" srcOrd="3"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F30E09-5CA4-4453-A80C-B1B66CFEA3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516972F-4EB4-44B4-8A35-24D6D70FD0CE}">
      <dgm:prSet phldrT="[Text]"/>
      <dgm:spPr/>
      <dgm:t>
        <a:bodyPr/>
        <a:lstStyle/>
        <a:p>
          <a:r>
            <a:rPr lang="en-US" dirty="0"/>
            <a:t>Initial Data Clean up</a:t>
          </a:r>
        </a:p>
      </dgm:t>
    </dgm:pt>
    <dgm:pt modelId="{13215102-A8E0-4BB2-B462-55AAC7CDAD41}" type="parTrans" cxnId="{702AA40B-3460-4551-885F-414A138761E7}">
      <dgm:prSet/>
      <dgm:spPr/>
      <dgm:t>
        <a:bodyPr/>
        <a:lstStyle/>
        <a:p>
          <a:endParaRPr lang="en-US"/>
        </a:p>
      </dgm:t>
    </dgm:pt>
    <dgm:pt modelId="{972F8655-7E1D-43EE-8AAD-A024F32D2414}" type="sibTrans" cxnId="{702AA40B-3460-4551-885F-414A138761E7}">
      <dgm:prSet/>
      <dgm:spPr/>
      <dgm:t>
        <a:bodyPr/>
        <a:lstStyle/>
        <a:p>
          <a:endParaRPr lang="en-US"/>
        </a:p>
      </dgm:t>
    </dgm:pt>
    <dgm:pt modelId="{12C45BAB-07A0-431A-BC14-5D9E6F9B8DC2}">
      <dgm:prSet phldrT="[Text]"/>
      <dgm:spPr/>
      <dgm:t>
        <a:bodyPr/>
        <a:lstStyle/>
        <a:p>
          <a:r>
            <a:rPr lang="en-US" dirty="0"/>
            <a:t>Data Clean up after Feature Engineering</a:t>
          </a:r>
        </a:p>
      </dgm:t>
    </dgm:pt>
    <dgm:pt modelId="{959677EB-1405-4E4E-9828-B0A388CF1BBF}" type="parTrans" cxnId="{F7655CA4-C6C4-4A1D-906C-79308383D3D6}">
      <dgm:prSet/>
      <dgm:spPr/>
      <dgm:t>
        <a:bodyPr/>
        <a:lstStyle/>
        <a:p>
          <a:endParaRPr lang="en-US"/>
        </a:p>
      </dgm:t>
    </dgm:pt>
    <dgm:pt modelId="{74F13398-A43C-4109-B8A4-4C2FC3686C16}" type="sibTrans" cxnId="{F7655CA4-C6C4-4A1D-906C-79308383D3D6}">
      <dgm:prSet/>
      <dgm:spPr/>
      <dgm:t>
        <a:bodyPr/>
        <a:lstStyle/>
        <a:p>
          <a:endParaRPr lang="en-US"/>
        </a:p>
      </dgm:t>
    </dgm:pt>
    <dgm:pt modelId="{4A51B248-3145-4D50-9B11-F200AF05CA79}">
      <dgm:prSet phldrT="[Text]"/>
      <dgm:spPr/>
      <dgm:t>
        <a:bodyPr/>
        <a:lstStyle/>
        <a:p>
          <a:r>
            <a:rPr lang="en-US" dirty="0"/>
            <a:t>Dropped rows where geo locations were falling in water area</a:t>
          </a:r>
        </a:p>
      </dgm:t>
    </dgm:pt>
    <dgm:pt modelId="{D0BCE380-2525-43EE-BB0D-53C9EDBDF3D6}" type="parTrans" cxnId="{5E3A06E7-3C1F-4D26-984A-9AAB0AEE9795}">
      <dgm:prSet/>
      <dgm:spPr/>
      <dgm:t>
        <a:bodyPr/>
        <a:lstStyle/>
        <a:p>
          <a:endParaRPr lang="en-US"/>
        </a:p>
      </dgm:t>
    </dgm:pt>
    <dgm:pt modelId="{52A2DA74-91D2-45C2-AF6D-E28FC6C0A08A}" type="sibTrans" cxnId="{5E3A06E7-3C1F-4D26-984A-9AAB0AEE9795}">
      <dgm:prSet/>
      <dgm:spPr/>
      <dgm:t>
        <a:bodyPr/>
        <a:lstStyle/>
        <a:p>
          <a:endParaRPr lang="en-US"/>
        </a:p>
      </dgm:t>
    </dgm:pt>
    <dgm:pt modelId="{97D96F26-7891-46A2-9333-240C040A67B7}">
      <dgm:prSet phldrT="[Text]"/>
      <dgm:spPr/>
      <dgm:t>
        <a:bodyPr/>
        <a:lstStyle/>
        <a:p>
          <a:r>
            <a:rPr lang="en-US" dirty="0"/>
            <a:t>Dropped rows where calculated distance is less than 0.05 miles</a:t>
          </a:r>
        </a:p>
      </dgm:t>
    </dgm:pt>
    <dgm:pt modelId="{C38F24BC-D9C9-4049-A791-78076425CEB8}" type="parTrans" cxnId="{D85E0BD4-B453-4733-B4D4-20FD09497195}">
      <dgm:prSet/>
      <dgm:spPr/>
      <dgm:t>
        <a:bodyPr/>
        <a:lstStyle/>
        <a:p>
          <a:endParaRPr lang="en-US"/>
        </a:p>
      </dgm:t>
    </dgm:pt>
    <dgm:pt modelId="{F07D4B1A-2F5F-4218-8042-F5610F8EC169}" type="sibTrans" cxnId="{D85E0BD4-B453-4733-B4D4-20FD09497195}">
      <dgm:prSet/>
      <dgm:spPr/>
      <dgm:t>
        <a:bodyPr/>
        <a:lstStyle/>
        <a:p>
          <a:endParaRPr lang="en-US"/>
        </a:p>
      </dgm:t>
    </dgm:pt>
    <dgm:pt modelId="{64E9970D-9921-40AA-9A73-350879AEE2BD}" type="pres">
      <dgm:prSet presAssocID="{70F30E09-5CA4-4453-A80C-B1B66CFEA30B}" presName="linear" presStyleCnt="0">
        <dgm:presLayoutVars>
          <dgm:dir/>
          <dgm:animLvl val="lvl"/>
          <dgm:resizeHandles val="exact"/>
        </dgm:presLayoutVars>
      </dgm:prSet>
      <dgm:spPr/>
    </dgm:pt>
    <dgm:pt modelId="{CD8D4ECF-3009-4741-BA2F-4E5FABB5711E}" type="pres">
      <dgm:prSet presAssocID="{5516972F-4EB4-44B4-8A35-24D6D70FD0CE}" presName="parentLin" presStyleCnt="0"/>
      <dgm:spPr/>
    </dgm:pt>
    <dgm:pt modelId="{CEC56C3F-7DD8-4456-8DFF-E9F86EDA1D5B}" type="pres">
      <dgm:prSet presAssocID="{5516972F-4EB4-44B4-8A35-24D6D70FD0CE}" presName="parentLeftMargin" presStyleLbl="node1" presStyleIdx="0" presStyleCnt="2"/>
      <dgm:spPr/>
    </dgm:pt>
    <dgm:pt modelId="{B0654A63-3E07-47D3-B261-A652B12C04C0}" type="pres">
      <dgm:prSet presAssocID="{5516972F-4EB4-44B4-8A35-24D6D70FD0CE}" presName="parentText" presStyleLbl="node1" presStyleIdx="0" presStyleCnt="2">
        <dgm:presLayoutVars>
          <dgm:chMax val="0"/>
          <dgm:bulletEnabled val="1"/>
        </dgm:presLayoutVars>
      </dgm:prSet>
      <dgm:spPr/>
    </dgm:pt>
    <dgm:pt modelId="{4B89C3E8-84E8-445F-A4E1-9FAD3B236428}" type="pres">
      <dgm:prSet presAssocID="{5516972F-4EB4-44B4-8A35-24D6D70FD0CE}" presName="negativeSpace" presStyleCnt="0"/>
      <dgm:spPr/>
    </dgm:pt>
    <dgm:pt modelId="{9A497E03-8198-4456-96C1-73E1F5A60084}" type="pres">
      <dgm:prSet presAssocID="{5516972F-4EB4-44B4-8A35-24D6D70FD0CE}" presName="childText" presStyleLbl="conFgAcc1" presStyleIdx="0" presStyleCnt="2">
        <dgm:presLayoutVars>
          <dgm:bulletEnabled val="1"/>
        </dgm:presLayoutVars>
      </dgm:prSet>
      <dgm:spPr/>
    </dgm:pt>
    <dgm:pt modelId="{7B8B0E30-2B5F-4C7D-A822-1976B01D7E3B}" type="pres">
      <dgm:prSet presAssocID="{972F8655-7E1D-43EE-8AAD-A024F32D2414}" presName="spaceBetweenRectangles" presStyleCnt="0"/>
      <dgm:spPr/>
    </dgm:pt>
    <dgm:pt modelId="{69594E8C-6B1B-4A08-8218-E60937B8D39B}" type="pres">
      <dgm:prSet presAssocID="{12C45BAB-07A0-431A-BC14-5D9E6F9B8DC2}" presName="parentLin" presStyleCnt="0"/>
      <dgm:spPr/>
    </dgm:pt>
    <dgm:pt modelId="{4228ABC9-490D-44BC-9B78-28C22D372547}" type="pres">
      <dgm:prSet presAssocID="{12C45BAB-07A0-431A-BC14-5D9E6F9B8DC2}" presName="parentLeftMargin" presStyleLbl="node1" presStyleIdx="0" presStyleCnt="2"/>
      <dgm:spPr/>
    </dgm:pt>
    <dgm:pt modelId="{273ECC55-7220-43F6-AACD-F734BA6DE0AA}" type="pres">
      <dgm:prSet presAssocID="{12C45BAB-07A0-431A-BC14-5D9E6F9B8DC2}" presName="parentText" presStyleLbl="node1" presStyleIdx="1" presStyleCnt="2">
        <dgm:presLayoutVars>
          <dgm:chMax val="0"/>
          <dgm:bulletEnabled val="1"/>
        </dgm:presLayoutVars>
      </dgm:prSet>
      <dgm:spPr/>
    </dgm:pt>
    <dgm:pt modelId="{5B412227-EF1A-4EAB-AD01-A3D18A2EBF4A}" type="pres">
      <dgm:prSet presAssocID="{12C45BAB-07A0-431A-BC14-5D9E6F9B8DC2}" presName="negativeSpace" presStyleCnt="0"/>
      <dgm:spPr/>
    </dgm:pt>
    <dgm:pt modelId="{BD334145-92DE-41CE-B688-54C7B505C03B}" type="pres">
      <dgm:prSet presAssocID="{12C45BAB-07A0-431A-BC14-5D9E6F9B8DC2}" presName="childText" presStyleLbl="conFgAcc1" presStyleIdx="1" presStyleCnt="2" custLinFactNeighborY="2734">
        <dgm:presLayoutVars>
          <dgm:bulletEnabled val="1"/>
        </dgm:presLayoutVars>
      </dgm:prSet>
      <dgm:spPr/>
    </dgm:pt>
  </dgm:ptLst>
  <dgm:cxnLst>
    <dgm:cxn modelId="{702AA40B-3460-4551-885F-414A138761E7}" srcId="{70F30E09-5CA4-4453-A80C-B1B66CFEA30B}" destId="{5516972F-4EB4-44B4-8A35-24D6D70FD0CE}" srcOrd="0" destOrd="0" parTransId="{13215102-A8E0-4BB2-B462-55AAC7CDAD41}" sibTransId="{972F8655-7E1D-43EE-8AAD-A024F32D2414}"/>
    <dgm:cxn modelId="{49A29518-1E59-48D7-859A-DF284271F99B}" type="presOf" srcId="{5516972F-4EB4-44B4-8A35-24D6D70FD0CE}" destId="{B0654A63-3E07-47D3-B261-A652B12C04C0}" srcOrd="1" destOrd="0" presId="urn:microsoft.com/office/officeart/2005/8/layout/list1"/>
    <dgm:cxn modelId="{39E5D335-EB5D-4ECF-901B-7E765C6F90F5}" type="presOf" srcId="{12C45BAB-07A0-431A-BC14-5D9E6F9B8DC2}" destId="{4228ABC9-490D-44BC-9B78-28C22D372547}" srcOrd="0" destOrd="0" presId="urn:microsoft.com/office/officeart/2005/8/layout/list1"/>
    <dgm:cxn modelId="{C319099A-0842-4234-B377-780DEBB7CB64}" type="presOf" srcId="{70F30E09-5CA4-4453-A80C-B1B66CFEA30B}" destId="{64E9970D-9921-40AA-9A73-350879AEE2BD}" srcOrd="0" destOrd="0" presId="urn:microsoft.com/office/officeart/2005/8/layout/list1"/>
    <dgm:cxn modelId="{7E87E1A2-E381-4B98-B37A-504BD9AC2D06}" type="presOf" srcId="{5516972F-4EB4-44B4-8A35-24D6D70FD0CE}" destId="{CEC56C3F-7DD8-4456-8DFF-E9F86EDA1D5B}" srcOrd="0" destOrd="0" presId="urn:microsoft.com/office/officeart/2005/8/layout/list1"/>
    <dgm:cxn modelId="{9F2014A3-2F80-4912-B877-255BB80826DB}" type="presOf" srcId="{97D96F26-7891-46A2-9333-240C040A67B7}" destId="{BD334145-92DE-41CE-B688-54C7B505C03B}" srcOrd="0" destOrd="0" presId="urn:microsoft.com/office/officeart/2005/8/layout/list1"/>
    <dgm:cxn modelId="{123655A3-06A6-4E14-93D1-FABAD45C786C}" type="presOf" srcId="{12C45BAB-07A0-431A-BC14-5D9E6F9B8DC2}" destId="{273ECC55-7220-43F6-AACD-F734BA6DE0AA}" srcOrd="1" destOrd="0" presId="urn:microsoft.com/office/officeart/2005/8/layout/list1"/>
    <dgm:cxn modelId="{F7655CA4-C6C4-4A1D-906C-79308383D3D6}" srcId="{70F30E09-5CA4-4453-A80C-B1B66CFEA30B}" destId="{12C45BAB-07A0-431A-BC14-5D9E6F9B8DC2}" srcOrd="1" destOrd="0" parTransId="{959677EB-1405-4E4E-9828-B0A388CF1BBF}" sibTransId="{74F13398-A43C-4109-B8A4-4C2FC3686C16}"/>
    <dgm:cxn modelId="{D85E0BD4-B453-4733-B4D4-20FD09497195}" srcId="{12C45BAB-07A0-431A-BC14-5D9E6F9B8DC2}" destId="{97D96F26-7891-46A2-9333-240C040A67B7}" srcOrd="0" destOrd="0" parTransId="{C38F24BC-D9C9-4049-A791-78076425CEB8}" sibTransId="{F07D4B1A-2F5F-4218-8042-F5610F8EC169}"/>
    <dgm:cxn modelId="{5E3A06E7-3C1F-4D26-984A-9AAB0AEE9795}" srcId="{5516972F-4EB4-44B4-8A35-24D6D70FD0CE}" destId="{4A51B248-3145-4D50-9B11-F200AF05CA79}" srcOrd="0" destOrd="0" parTransId="{D0BCE380-2525-43EE-BB0D-53C9EDBDF3D6}" sibTransId="{52A2DA74-91D2-45C2-AF6D-E28FC6C0A08A}"/>
    <dgm:cxn modelId="{9167DBF3-3F62-4DAD-BA11-D92AC85617F5}" type="presOf" srcId="{4A51B248-3145-4D50-9B11-F200AF05CA79}" destId="{9A497E03-8198-4456-96C1-73E1F5A60084}" srcOrd="0" destOrd="0" presId="urn:microsoft.com/office/officeart/2005/8/layout/list1"/>
    <dgm:cxn modelId="{BA743B11-24B2-49DB-85EE-540707D125DA}" type="presParOf" srcId="{64E9970D-9921-40AA-9A73-350879AEE2BD}" destId="{CD8D4ECF-3009-4741-BA2F-4E5FABB5711E}" srcOrd="0" destOrd="0" presId="urn:microsoft.com/office/officeart/2005/8/layout/list1"/>
    <dgm:cxn modelId="{87F012F3-79BF-4D1D-8355-87CD61E4A6E0}" type="presParOf" srcId="{CD8D4ECF-3009-4741-BA2F-4E5FABB5711E}" destId="{CEC56C3F-7DD8-4456-8DFF-E9F86EDA1D5B}" srcOrd="0" destOrd="0" presId="urn:microsoft.com/office/officeart/2005/8/layout/list1"/>
    <dgm:cxn modelId="{38AE484A-5DBE-4B06-8396-B4304B6546E2}" type="presParOf" srcId="{CD8D4ECF-3009-4741-BA2F-4E5FABB5711E}" destId="{B0654A63-3E07-47D3-B261-A652B12C04C0}" srcOrd="1" destOrd="0" presId="urn:microsoft.com/office/officeart/2005/8/layout/list1"/>
    <dgm:cxn modelId="{211ADA56-52D5-4235-89C6-6CB4209350C9}" type="presParOf" srcId="{64E9970D-9921-40AA-9A73-350879AEE2BD}" destId="{4B89C3E8-84E8-445F-A4E1-9FAD3B236428}" srcOrd="1" destOrd="0" presId="urn:microsoft.com/office/officeart/2005/8/layout/list1"/>
    <dgm:cxn modelId="{C14CBC55-87B8-4150-A69A-908D35051CFF}" type="presParOf" srcId="{64E9970D-9921-40AA-9A73-350879AEE2BD}" destId="{9A497E03-8198-4456-96C1-73E1F5A60084}" srcOrd="2" destOrd="0" presId="urn:microsoft.com/office/officeart/2005/8/layout/list1"/>
    <dgm:cxn modelId="{3ADADF93-623E-4D76-AA9C-AE8A94F4F61F}" type="presParOf" srcId="{64E9970D-9921-40AA-9A73-350879AEE2BD}" destId="{7B8B0E30-2B5F-4C7D-A822-1976B01D7E3B}" srcOrd="3" destOrd="0" presId="urn:microsoft.com/office/officeart/2005/8/layout/list1"/>
    <dgm:cxn modelId="{94EAA37A-1C45-4BE5-9407-C69F14DF6883}" type="presParOf" srcId="{64E9970D-9921-40AA-9A73-350879AEE2BD}" destId="{69594E8C-6B1B-4A08-8218-E60937B8D39B}" srcOrd="4" destOrd="0" presId="urn:microsoft.com/office/officeart/2005/8/layout/list1"/>
    <dgm:cxn modelId="{585BD516-062E-4DB1-A7F9-CF11BA864E47}" type="presParOf" srcId="{69594E8C-6B1B-4A08-8218-E60937B8D39B}" destId="{4228ABC9-490D-44BC-9B78-28C22D372547}" srcOrd="0" destOrd="0" presId="urn:microsoft.com/office/officeart/2005/8/layout/list1"/>
    <dgm:cxn modelId="{EC61E58C-2617-4990-B718-DAF3F9E4D7DA}" type="presParOf" srcId="{69594E8C-6B1B-4A08-8218-E60937B8D39B}" destId="{273ECC55-7220-43F6-AACD-F734BA6DE0AA}" srcOrd="1" destOrd="0" presId="urn:microsoft.com/office/officeart/2005/8/layout/list1"/>
    <dgm:cxn modelId="{4DD590E9-2A94-4486-962F-2ECDF03E8C61}" type="presParOf" srcId="{64E9970D-9921-40AA-9A73-350879AEE2BD}" destId="{5B412227-EF1A-4EAB-AD01-A3D18A2EBF4A}" srcOrd="5" destOrd="0" presId="urn:microsoft.com/office/officeart/2005/8/layout/list1"/>
    <dgm:cxn modelId="{208E1821-2D2B-456F-B698-F7EFE2958765}" type="presParOf" srcId="{64E9970D-9921-40AA-9A73-350879AEE2BD}" destId="{BD334145-92DE-41CE-B688-54C7B505C03B}" srcOrd="6"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CE45C-52B4-4F12-8B58-D0AE0C5B08E5}">
      <dsp:nvSpPr>
        <dsp:cNvPr id="0" name=""/>
        <dsp:cNvSpPr/>
      </dsp:nvSpPr>
      <dsp:spPr>
        <a:xfrm>
          <a:off x="1446890" y="-5364"/>
          <a:ext cx="4191586" cy="4191586"/>
        </a:xfrm>
        <a:prstGeom prst="circularArrow">
          <a:avLst>
            <a:gd name="adj1" fmla="val 5274"/>
            <a:gd name="adj2" fmla="val 312630"/>
            <a:gd name="adj3" fmla="val 14245844"/>
            <a:gd name="adj4" fmla="val 17116661"/>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DB2B4-485C-4152-9BDE-84AE8F6E5423}">
      <dsp:nvSpPr>
        <dsp:cNvPr id="0" name=""/>
        <dsp:cNvSpPr/>
      </dsp:nvSpPr>
      <dsp:spPr>
        <a:xfrm>
          <a:off x="2753882" y="1"/>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Exploratory Data Analysis </a:t>
          </a:r>
          <a:endParaRPr lang="en-US" sz="1900" kern="1200" dirty="0"/>
        </a:p>
      </dsp:txBody>
      <dsp:txXfrm>
        <a:off x="2792388" y="38507"/>
        <a:ext cx="1500589" cy="711788"/>
      </dsp:txXfrm>
    </dsp:sp>
    <dsp:sp modelId="{88EB9458-609B-4A62-8078-0CE688E5C820}">
      <dsp:nvSpPr>
        <dsp:cNvPr id="0" name=""/>
        <dsp:cNvSpPr/>
      </dsp:nvSpPr>
      <dsp:spPr>
        <a:xfrm>
          <a:off x="4226507" y="850221"/>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Preparation</a:t>
          </a:r>
        </a:p>
      </dsp:txBody>
      <dsp:txXfrm>
        <a:off x="4265013" y="888727"/>
        <a:ext cx="1500589" cy="711788"/>
      </dsp:txXfrm>
    </dsp:sp>
    <dsp:sp modelId="{3438E913-8710-49B2-A241-182B5F04EC21}">
      <dsp:nvSpPr>
        <dsp:cNvPr id="0" name=""/>
        <dsp:cNvSpPr/>
      </dsp:nvSpPr>
      <dsp:spPr>
        <a:xfrm>
          <a:off x="4226507" y="2550662"/>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Feature Engineering </a:t>
          </a:r>
        </a:p>
      </dsp:txBody>
      <dsp:txXfrm>
        <a:off x="4265013" y="2589168"/>
        <a:ext cx="1500589" cy="711788"/>
      </dsp:txXfrm>
    </dsp:sp>
    <dsp:sp modelId="{CF34CA62-1F20-46E9-8BAE-C18ABC19697A}">
      <dsp:nvSpPr>
        <dsp:cNvPr id="0" name=""/>
        <dsp:cNvSpPr/>
      </dsp:nvSpPr>
      <dsp:spPr>
        <a:xfrm>
          <a:off x="2753882" y="3400883"/>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Model evaluation </a:t>
          </a:r>
        </a:p>
      </dsp:txBody>
      <dsp:txXfrm>
        <a:off x="2792388" y="3439389"/>
        <a:ext cx="1500589" cy="711788"/>
      </dsp:txXfrm>
    </dsp:sp>
    <dsp:sp modelId="{51EA5CCA-8F6D-4774-AD13-E412854615F0}">
      <dsp:nvSpPr>
        <dsp:cNvPr id="0" name=""/>
        <dsp:cNvSpPr/>
      </dsp:nvSpPr>
      <dsp:spPr>
        <a:xfrm>
          <a:off x="1281257" y="2550662"/>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Model Optimization </a:t>
          </a:r>
        </a:p>
      </dsp:txBody>
      <dsp:txXfrm>
        <a:off x="1319763" y="2589168"/>
        <a:ext cx="1500589" cy="711788"/>
      </dsp:txXfrm>
    </dsp:sp>
    <dsp:sp modelId="{EA9FC1E9-5A3E-4A53-B860-2BB3B8EAFD3C}">
      <dsp:nvSpPr>
        <dsp:cNvPr id="0" name=""/>
        <dsp:cNvSpPr/>
      </dsp:nvSpPr>
      <dsp:spPr>
        <a:xfrm>
          <a:off x="1281257" y="850221"/>
          <a:ext cx="1577601" cy="78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Pipeline Execution</a:t>
          </a:r>
        </a:p>
      </dsp:txBody>
      <dsp:txXfrm>
        <a:off x="1319763" y="888727"/>
        <a:ext cx="1500589" cy="711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6816-C6B4-4AAD-86A5-F80A454D7B39}">
      <dsp:nvSpPr>
        <dsp:cNvPr id="0" name=""/>
        <dsp:cNvSpPr/>
      </dsp:nvSpPr>
      <dsp:spPr>
        <a:xfrm>
          <a:off x="0" y="159227"/>
          <a:ext cx="1247559" cy="1247559"/>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Data Clean Up</a:t>
          </a:r>
        </a:p>
      </dsp:txBody>
      <dsp:txXfrm>
        <a:off x="182701" y="341928"/>
        <a:ext cx="882157" cy="882157"/>
      </dsp:txXfrm>
    </dsp:sp>
    <dsp:sp modelId="{E3554839-0980-43CA-B2E5-5E1BB2AE43A1}">
      <dsp:nvSpPr>
        <dsp:cNvPr id="0" name=""/>
        <dsp:cNvSpPr/>
      </dsp:nvSpPr>
      <dsp:spPr>
        <a:xfrm rot="5400000">
          <a:off x="1457457" y="562660"/>
          <a:ext cx="436645" cy="440694"/>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3D318D-70B7-4427-A3A8-ACCDFECA4DF4}">
      <dsp:nvSpPr>
        <dsp:cNvPr id="0" name=""/>
        <dsp:cNvSpPr/>
      </dsp:nvSpPr>
      <dsp:spPr>
        <a:xfrm>
          <a:off x="2079057" y="366946"/>
          <a:ext cx="832122" cy="832122"/>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Feature Engineering</a:t>
          </a:r>
        </a:p>
      </dsp:txBody>
      <dsp:txXfrm>
        <a:off x="2200918" y="488807"/>
        <a:ext cx="588400" cy="588400"/>
      </dsp:txXfrm>
    </dsp:sp>
    <dsp:sp modelId="{75BDB1DB-0696-4AE7-B800-9042B83D1FB0}">
      <dsp:nvSpPr>
        <dsp:cNvPr id="0" name=""/>
        <dsp:cNvSpPr/>
      </dsp:nvSpPr>
      <dsp:spPr>
        <a:xfrm rot="5400000">
          <a:off x="3121078" y="562660"/>
          <a:ext cx="436645" cy="440694"/>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BA4A62-4108-4F6B-9F34-A3E077792F08}">
      <dsp:nvSpPr>
        <dsp:cNvPr id="0" name=""/>
        <dsp:cNvSpPr/>
      </dsp:nvSpPr>
      <dsp:spPr>
        <a:xfrm>
          <a:off x="3742677" y="159227"/>
          <a:ext cx="1247559" cy="1247559"/>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Data Clean Up</a:t>
          </a:r>
        </a:p>
      </dsp:txBody>
      <dsp:txXfrm>
        <a:off x="3925378" y="341928"/>
        <a:ext cx="882157" cy="8821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686F1-1E13-4261-9D02-289AAA0EEC1B}">
      <dsp:nvSpPr>
        <dsp:cNvPr id="0" name=""/>
        <dsp:cNvSpPr/>
      </dsp:nvSpPr>
      <dsp:spPr>
        <a:xfrm>
          <a:off x="754379" y="0"/>
          <a:ext cx="8549640" cy="40304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92335-4F2B-4CBA-A4E5-D14106D3C4E8}">
      <dsp:nvSpPr>
        <dsp:cNvPr id="0" name=""/>
        <dsp:cNvSpPr/>
      </dsp:nvSpPr>
      <dsp:spPr>
        <a:xfrm>
          <a:off x="2555" y="1209138"/>
          <a:ext cx="1922155" cy="161218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Data Cleanup</a:t>
          </a:r>
        </a:p>
        <a:p>
          <a:pPr marL="114300" lvl="1" indent="-114300" algn="l" defTabSz="533400">
            <a:lnSpc>
              <a:spcPct val="90000"/>
            </a:lnSpc>
            <a:spcBef>
              <a:spcPct val="0"/>
            </a:spcBef>
            <a:spcAft>
              <a:spcPct val="15000"/>
            </a:spcAft>
            <a:buChar char="•"/>
          </a:pPr>
          <a:r>
            <a:rPr lang="en-US" sz="1200" kern="1200" dirty="0"/>
            <a:t>Remove </a:t>
          </a:r>
          <a:r>
            <a:rPr lang="en-US" sz="1200" kern="1200" dirty="0" err="1"/>
            <a:t>NaN</a:t>
          </a:r>
          <a:endParaRPr lang="en-US" sz="1200" kern="1200" dirty="0"/>
        </a:p>
        <a:p>
          <a:pPr marL="114300" lvl="1" indent="-114300" algn="l" defTabSz="533400">
            <a:lnSpc>
              <a:spcPct val="90000"/>
            </a:lnSpc>
            <a:spcBef>
              <a:spcPct val="0"/>
            </a:spcBef>
            <a:spcAft>
              <a:spcPct val="15000"/>
            </a:spcAft>
            <a:buChar char="•"/>
          </a:pPr>
          <a:r>
            <a:rPr lang="en-US" sz="1200" kern="1200" dirty="0"/>
            <a:t>Select only 96 percentile data</a:t>
          </a:r>
        </a:p>
        <a:p>
          <a:pPr marL="114300" lvl="1" indent="-114300" algn="l" defTabSz="533400">
            <a:lnSpc>
              <a:spcPct val="90000"/>
            </a:lnSpc>
            <a:spcBef>
              <a:spcPct val="0"/>
            </a:spcBef>
            <a:spcAft>
              <a:spcPct val="15000"/>
            </a:spcAft>
            <a:buChar char="•"/>
          </a:pPr>
          <a:r>
            <a:rPr lang="en-US" sz="1200" kern="1200" dirty="0"/>
            <a:t>Remove points in water</a:t>
          </a:r>
        </a:p>
      </dsp:txBody>
      <dsp:txXfrm>
        <a:off x="81255" y="1287838"/>
        <a:ext cx="1764755" cy="1454784"/>
      </dsp:txXfrm>
    </dsp:sp>
    <dsp:sp modelId="{59B27C63-A5A5-49B3-AF31-71B754E21FF5}">
      <dsp:nvSpPr>
        <dsp:cNvPr id="0" name=""/>
        <dsp:cNvSpPr/>
      </dsp:nvSpPr>
      <dsp:spPr>
        <a:xfrm>
          <a:off x="2035338" y="1209138"/>
          <a:ext cx="1922155" cy="161218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Feature Engineering</a:t>
          </a:r>
        </a:p>
        <a:p>
          <a:pPr marL="114300" lvl="1" indent="-114300" algn="l" defTabSz="533400">
            <a:lnSpc>
              <a:spcPct val="90000"/>
            </a:lnSpc>
            <a:spcBef>
              <a:spcPct val="0"/>
            </a:spcBef>
            <a:spcAft>
              <a:spcPct val="15000"/>
            </a:spcAft>
            <a:buChar char="•"/>
          </a:pPr>
          <a:r>
            <a:rPr lang="en-US" sz="1200" kern="1200" dirty="0"/>
            <a:t>Timestamp related features</a:t>
          </a:r>
        </a:p>
        <a:p>
          <a:pPr marL="114300" lvl="1" indent="-114300" algn="l" defTabSz="533400">
            <a:lnSpc>
              <a:spcPct val="90000"/>
            </a:lnSpc>
            <a:spcBef>
              <a:spcPct val="0"/>
            </a:spcBef>
            <a:spcAft>
              <a:spcPct val="15000"/>
            </a:spcAft>
            <a:buChar char="•"/>
          </a:pPr>
          <a:r>
            <a:rPr lang="en-US" sz="1200" kern="1200" dirty="0"/>
            <a:t>Haversine Distance </a:t>
          </a:r>
        </a:p>
        <a:p>
          <a:pPr marL="114300" lvl="1" indent="-114300" algn="l" defTabSz="533400">
            <a:lnSpc>
              <a:spcPct val="90000"/>
            </a:lnSpc>
            <a:spcBef>
              <a:spcPct val="0"/>
            </a:spcBef>
            <a:spcAft>
              <a:spcPct val="15000"/>
            </a:spcAft>
            <a:buChar char="•"/>
          </a:pPr>
          <a:r>
            <a:rPr lang="en-US" sz="1200" kern="1200" dirty="0"/>
            <a:t>Distance to Downtown</a:t>
          </a:r>
        </a:p>
        <a:p>
          <a:pPr marL="114300" lvl="1" indent="-114300" algn="l" defTabSz="533400">
            <a:lnSpc>
              <a:spcPct val="90000"/>
            </a:lnSpc>
            <a:spcBef>
              <a:spcPct val="0"/>
            </a:spcBef>
            <a:spcAft>
              <a:spcPct val="15000"/>
            </a:spcAft>
            <a:buChar char="•"/>
          </a:pPr>
          <a:r>
            <a:rPr lang="en-US" sz="1200" kern="1200" dirty="0"/>
            <a:t>Distance to Airport</a:t>
          </a:r>
        </a:p>
      </dsp:txBody>
      <dsp:txXfrm>
        <a:off x="2114038" y="1287838"/>
        <a:ext cx="1764755" cy="1454784"/>
      </dsp:txXfrm>
    </dsp:sp>
    <dsp:sp modelId="{E906311E-59F6-42ED-86FB-8AAC75D72476}">
      <dsp:nvSpPr>
        <dsp:cNvPr id="0" name=""/>
        <dsp:cNvSpPr/>
      </dsp:nvSpPr>
      <dsp:spPr>
        <a:xfrm>
          <a:off x="4068122" y="1209138"/>
          <a:ext cx="1922155" cy="161218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Data Cleanup</a:t>
          </a:r>
        </a:p>
        <a:p>
          <a:pPr marL="114300" lvl="1" indent="-114300" algn="l" defTabSz="533400">
            <a:lnSpc>
              <a:spcPct val="90000"/>
            </a:lnSpc>
            <a:spcBef>
              <a:spcPct val="0"/>
            </a:spcBef>
            <a:spcAft>
              <a:spcPct val="15000"/>
            </a:spcAft>
            <a:buChar char="•"/>
          </a:pPr>
          <a:r>
            <a:rPr lang="en-US" sz="1200" kern="1200" dirty="0"/>
            <a:t>Remove near 0 Haversine Distance</a:t>
          </a:r>
        </a:p>
      </dsp:txBody>
      <dsp:txXfrm>
        <a:off x="4146822" y="1287838"/>
        <a:ext cx="1764755" cy="1454784"/>
      </dsp:txXfrm>
    </dsp:sp>
    <dsp:sp modelId="{5B317270-E5D8-4CEC-AC23-FAC048419F0B}">
      <dsp:nvSpPr>
        <dsp:cNvPr id="0" name=""/>
        <dsp:cNvSpPr/>
      </dsp:nvSpPr>
      <dsp:spPr>
        <a:xfrm>
          <a:off x="6100905" y="1209138"/>
          <a:ext cx="1922155" cy="161218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Feature Selection</a:t>
          </a:r>
        </a:p>
        <a:p>
          <a:pPr marL="114300" lvl="1" indent="-114300" algn="l" defTabSz="533400">
            <a:lnSpc>
              <a:spcPct val="90000"/>
            </a:lnSpc>
            <a:spcBef>
              <a:spcPct val="0"/>
            </a:spcBef>
            <a:spcAft>
              <a:spcPct val="15000"/>
            </a:spcAft>
            <a:buChar char="•"/>
          </a:pPr>
          <a:r>
            <a:rPr lang="en-US" sz="1200" kern="1200" dirty="0"/>
            <a:t>Standard Scaler</a:t>
          </a:r>
        </a:p>
        <a:p>
          <a:pPr marL="114300" lvl="1" indent="-114300" algn="l" defTabSz="533400">
            <a:lnSpc>
              <a:spcPct val="90000"/>
            </a:lnSpc>
            <a:spcBef>
              <a:spcPct val="0"/>
            </a:spcBef>
            <a:spcAft>
              <a:spcPct val="15000"/>
            </a:spcAft>
            <a:buChar char="•"/>
          </a:pPr>
          <a:r>
            <a:rPr lang="en-US" sz="1200" kern="1200" dirty="0" err="1"/>
            <a:t>SelectKBest</a:t>
          </a:r>
          <a:r>
            <a:rPr lang="en-US" sz="1200" kern="1200" dirty="0"/>
            <a:t> Method</a:t>
          </a:r>
        </a:p>
        <a:p>
          <a:pPr marL="114300" lvl="1" indent="-114300" algn="l" defTabSz="533400">
            <a:lnSpc>
              <a:spcPct val="90000"/>
            </a:lnSpc>
            <a:spcBef>
              <a:spcPct val="0"/>
            </a:spcBef>
            <a:spcAft>
              <a:spcPct val="15000"/>
            </a:spcAft>
            <a:buChar char="•"/>
          </a:pPr>
          <a:r>
            <a:rPr lang="en-US" sz="1200" kern="1200" dirty="0"/>
            <a:t>Top 10 Features</a:t>
          </a:r>
        </a:p>
      </dsp:txBody>
      <dsp:txXfrm>
        <a:off x="6179605" y="1287838"/>
        <a:ext cx="1764755" cy="1454784"/>
      </dsp:txXfrm>
    </dsp:sp>
    <dsp:sp modelId="{9B40A37C-AE97-4139-96BF-6EF59B7B867A}">
      <dsp:nvSpPr>
        <dsp:cNvPr id="0" name=""/>
        <dsp:cNvSpPr/>
      </dsp:nvSpPr>
      <dsp:spPr>
        <a:xfrm>
          <a:off x="8133688" y="1209138"/>
          <a:ext cx="1922155" cy="161218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Predictor</a:t>
          </a:r>
        </a:p>
        <a:p>
          <a:pPr marL="114300" lvl="1" indent="-114300" algn="l" defTabSz="533400">
            <a:lnSpc>
              <a:spcPct val="90000"/>
            </a:lnSpc>
            <a:spcBef>
              <a:spcPct val="0"/>
            </a:spcBef>
            <a:spcAft>
              <a:spcPct val="15000"/>
            </a:spcAft>
            <a:buChar char="•"/>
          </a:pPr>
          <a:r>
            <a:rPr lang="en-US" sz="1200" kern="1200" dirty="0" err="1"/>
            <a:t>XGBRegressor</a:t>
          </a:r>
          <a:endParaRPr lang="en-US" sz="1200" kern="1200" dirty="0"/>
        </a:p>
        <a:p>
          <a:pPr marL="114300" lvl="1" indent="-114300" algn="l" defTabSz="533400">
            <a:lnSpc>
              <a:spcPct val="90000"/>
            </a:lnSpc>
            <a:spcBef>
              <a:spcPct val="0"/>
            </a:spcBef>
            <a:spcAft>
              <a:spcPct val="15000"/>
            </a:spcAft>
            <a:buNone/>
          </a:pPr>
          <a:r>
            <a:rPr lang="en-US" sz="1200" kern="1200" dirty="0"/>
            <a:t>(Best model after</a:t>
          </a:r>
        </a:p>
        <a:p>
          <a:pPr marL="114300" lvl="1" indent="-114300" algn="l" defTabSz="533400">
            <a:lnSpc>
              <a:spcPct val="90000"/>
            </a:lnSpc>
            <a:spcBef>
              <a:spcPct val="0"/>
            </a:spcBef>
            <a:spcAft>
              <a:spcPct val="15000"/>
            </a:spcAft>
            <a:buNone/>
          </a:pPr>
          <a:r>
            <a:rPr lang="en-US" sz="1200" kern="1200" dirty="0" err="1"/>
            <a:t>RandomizedSearch</a:t>
          </a:r>
          <a:r>
            <a:rPr lang="en-US" sz="1200" kern="1200" dirty="0"/>
            <a:t> and</a:t>
          </a:r>
        </a:p>
        <a:p>
          <a:pPr marL="114300" lvl="1" indent="-114300" algn="l" defTabSz="533400">
            <a:lnSpc>
              <a:spcPct val="90000"/>
            </a:lnSpc>
            <a:spcBef>
              <a:spcPct val="0"/>
            </a:spcBef>
            <a:spcAft>
              <a:spcPct val="15000"/>
            </a:spcAft>
            <a:buNone/>
          </a:pPr>
          <a:r>
            <a:rPr lang="en-US" sz="1200" kern="1200" dirty="0" err="1"/>
            <a:t>GridSearch</a:t>
          </a:r>
          <a:r>
            <a:rPr lang="en-US" sz="1200" kern="1200" dirty="0"/>
            <a:t>)</a:t>
          </a:r>
        </a:p>
      </dsp:txBody>
      <dsp:txXfrm>
        <a:off x="8212388" y="1287838"/>
        <a:ext cx="1764755" cy="14547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7377F-419C-46D8-9384-54751B3B8FD1}">
      <dsp:nvSpPr>
        <dsp:cNvPr id="0" name=""/>
        <dsp:cNvSpPr/>
      </dsp:nvSpPr>
      <dsp:spPr>
        <a:xfrm>
          <a:off x="0" y="406065"/>
          <a:ext cx="8949677" cy="2041200"/>
        </a:xfrm>
        <a:prstGeom prst="rect">
          <a:avLst/>
        </a:prstGeom>
        <a:solidFill>
          <a:schemeClr val="accent2">
            <a:alpha val="90000"/>
            <a:tint val="4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594" tIns="562356" rIns="69459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Boolean feature for Airport Trips</a:t>
          </a:r>
        </a:p>
        <a:p>
          <a:pPr marL="228600" lvl="1" indent="-228600" algn="l" defTabSz="1200150">
            <a:lnSpc>
              <a:spcPct val="90000"/>
            </a:lnSpc>
            <a:spcBef>
              <a:spcPct val="0"/>
            </a:spcBef>
            <a:spcAft>
              <a:spcPct val="15000"/>
            </a:spcAft>
            <a:buChar char="•"/>
          </a:pPr>
          <a:r>
            <a:rPr lang="en-US" sz="2700" kern="1200" dirty="0"/>
            <a:t>Boolean feature for night, late night trips</a:t>
          </a:r>
        </a:p>
        <a:p>
          <a:pPr marL="228600" lvl="1" indent="-228600" algn="l" defTabSz="1200150">
            <a:lnSpc>
              <a:spcPct val="90000"/>
            </a:lnSpc>
            <a:spcBef>
              <a:spcPct val="0"/>
            </a:spcBef>
            <a:spcAft>
              <a:spcPct val="15000"/>
            </a:spcAft>
            <a:buChar char="•"/>
          </a:pPr>
          <a:r>
            <a:rPr lang="en-US" sz="2700" kern="1200" dirty="0"/>
            <a:t>Clustering by pickup and </a:t>
          </a:r>
          <a:r>
            <a:rPr lang="en-US" sz="2700" kern="1200" dirty="0" err="1"/>
            <a:t>dropoff</a:t>
          </a:r>
          <a:r>
            <a:rPr lang="en-US" sz="2700" kern="1200" dirty="0"/>
            <a:t> location</a:t>
          </a:r>
        </a:p>
      </dsp:txBody>
      <dsp:txXfrm>
        <a:off x="0" y="406065"/>
        <a:ext cx="8949677" cy="2041200"/>
      </dsp:txXfrm>
    </dsp:sp>
    <dsp:sp modelId="{ADD33FFE-4A66-48F5-A47E-D9885DA5FE6D}">
      <dsp:nvSpPr>
        <dsp:cNvPr id="0" name=""/>
        <dsp:cNvSpPr/>
      </dsp:nvSpPr>
      <dsp:spPr>
        <a:xfrm>
          <a:off x="447483" y="7545"/>
          <a:ext cx="6264773" cy="79704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794" tIns="0" rIns="236794" bIns="0" numCol="1" spcCol="1270" anchor="ctr" anchorCtr="0">
          <a:noAutofit/>
        </a:bodyPr>
        <a:lstStyle/>
        <a:p>
          <a:pPr marL="0" lvl="0" indent="0" algn="l" defTabSz="1200150">
            <a:lnSpc>
              <a:spcPct val="90000"/>
            </a:lnSpc>
            <a:spcBef>
              <a:spcPct val="0"/>
            </a:spcBef>
            <a:spcAft>
              <a:spcPct val="35000"/>
            </a:spcAft>
            <a:buNone/>
          </a:pPr>
          <a:r>
            <a:rPr lang="en-US" sz="2700" kern="1200" dirty="0"/>
            <a:t>More Features</a:t>
          </a:r>
        </a:p>
      </dsp:txBody>
      <dsp:txXfrm>
        <a:off x="486391" y="46453"/>
        <a:ext cx="6186957" cy="719224"/>
      </dsp:txXfrm>
    </dsp:sp>
    <dsp:sp modelId="{A041541F-905A-42B1-8013-0010C3CBE69F}">
      <dsp:nvSpPr>
        <dsp:cNvPr id="0" name=""/>
        <dsp:cNvSpPr/>
      </dsp:nvSpPr>
      <dsp:spPr>
        <a:xfrm>
          <a:off x="0" y="2991586"/>
          <a:ext cx="8949677" cy="1148175"/>
        </a:xfrm>
        <a:prstGeom prst="rect">
          <a:avLst/>
        </a:prstGeom>
        <a:solidFill>
          <a:schemeClr val="accent2">
            <a:alpha val="90000"/>
            <a:tint val="4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594" tIns="562356" rIns="69459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Built Deep Learning model using </a:t>
          </a:r>
          <a:r>
            <a:rPr lang="en-US" sz="2700" kern="1200" dirty="0" err="1"/>
            <a:t>KerasRegressor</a:t>
          </a:r>
          <a:endParaRPr lang="en-US" sz="2700" kern="1200" dirty="0"/>
        </a:p>
      </dsp:txBody>
      <dsp:txXfrm>
        <a:off x="0" y="2991586"/>
        <a:ext cx="8949677" cy="1148175"/>
      </dsp:txXfrm>
    </dsp:sp>
    <dsp:sp modelId="{C844EA67-C890-46F3-9201-539ABFC56207}">
      <dsp:nvSpPr>
        <dsp:cNvPr id="0" name=""/>
        <dsp:cNvSpPr/>
      </dsp:nvSpPr>
      <dsp:spPr>
        <a:xfrm>
          <a:off x="447483" y="2593066"/>
          <a:ext cx="6264773" cy="79704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794" tIns="0" rIns="236794" bIns="0" numCol="1" spcCol="1270" anchor="ctr" anchorCtr="0">
          <a:noAutofit/>
        </a:bodyPr>
        <a:lstStyle/>
        <a:p>
          <a:pPr marL="0" lvl="0" indent="0" algn="l" defTabSz="1200150">
            <a:lnSpc>
              <a:spcPct val="90000"/>
            </a:lnSpc>
            <a:spcBef>
              <a:spcPct val="0"/>
            </a:spcBef>
            <a:spcAft>
              <a:spcPct val="35000"/>
            </a:spcAft>
            <a:buNone/>
          </a:pPr>
          <a:r>
            <a:rPr lang="en-US" sz="2700" kern="1200" dirty="0"/>
            <a:t>More Models</a:t>
          </a:r>
        </a:p>
      </dsp:txBody>
      <dsp:txXfrm>
        <a:off x="486391" y="2631974"/>
        <a:ext cx="6186957" cy="7192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0167-EE22-46C2-8CCF-9FC04BCA07ED}">
      <dsp:nvSpPr>
        <dsp:cNvPr id="0" name=""/>
        <dsp:cNvSpPr/>
      </dsp:nvSpPr>
      <dsp:spPr>
        <a:xfrm>
          <a:off x="5438017" y="491856"/>
          <a:ext cx="2138381" cy="2138777"/>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71FD2-A704-4656-BBE0-B5D7C532D63D}">
      <dsp:nvSpPr>
        <dsp:cNvPr id="0" name=""/>
        <dsp:cNvSpPr/>
      </dsp:nvSpPr>
      <dsp:spPr>
        <a:xfrm>
          <a:off x="5509018"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Prediction</a:t>
          </a:r>
        </a:p>
      </dsp:txBody>
      <dsp:txXfrm>
        <a:off x="5794414" y="848382"/>
        <a:ext cx="1425587" cy="1425726"/>
      </dsp:txXfrm>
    </dsp:sp>
    <dsp:sp modelId="{92C8AEF3-24F6-484F-917F-A0C134EC4E5C}">
      <dsp:nvSpPr>
        <dsp:cNvPr id="0" name=""/>
        <dsp:cNvSpPr/>
      </dsp:nvSpPr>
      <dsp:spPr>
        <a:xfrm>
          <a:off x="5509018"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10000 </a:t>
          </a:r>
          <a:r>
            <a:rPr lang="en-US" sz="1800" kern="1200" dirty="0" err="1"/>
            <a:t>DataPoints</a:t>
          </a:r>
          <a:endParaRPr lang="en-US" sz="1800" kern="1200" dirty="0"/>
        </a:p>
      </dsp:txBody>
      <dsp:txXfrm>
        <a:off x="5509018" y="2670039"/>
        <a:ext cx="1996379" cy="1172405"/>
      </dsp:txXfrm>
    </dsp:sp>
    <dsp:sp modelId="{6599E9B1-406C-4117-AE4E-9193037201B1}">
      <dsp:nvSpPr>
        <dsp:cNvPr id="0" name=""/>
        <dsp:cNvSpPr/>
      </dsp:nvSpPr>
      <dsp:spPr>
        <a:xfrm rot="2700000">
          <a:off x="3230514" y="494442"/>
          <a:ext cx="2133230" cy="2133230"/>
        </a:xfrm>
        <a:prstGeom prst="teardrop">
          <a:avLst>
            <a:gd name="adj" fmla="val 10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B9E63427-7CF4-4D42-8CF3-071459365992}">
      <dsp:nvSpPr>
        <dsp:cNvPr id="0" name=""/>
        <dsp:cNvSpPr/>
      </dsp:nvSpPr>
      <dsp:spPr>
        <a:xfrm>
          <a:off x="3298939"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Training</a:t>
          </a:r>
        </a:p>
      </dsp:txBody>
      <dsp:txXfrm>
        <a:off x="3584335" y="848382"/>
        <a:ext cx="1425587" cy="1425726"/>
      </dsp:txXfrm>
    </dsp:sp>
    <dsp:sp modelId="{D313F6D5-11C2-4367-92B1-6DCBB21A51A6}">
      <dsp:nvSpPr>
        <dsp:cNvPr id="0" name=""/>
        <dsp:cNvSpPr/>
      </dsp:nvSpPr>
      <dsp:spPr>
        <a:xfrm>
          <a:off x="3298939"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55 million </a:t>
          </a:r>
          <a:r>
            <a:rPr lang="en-US" sz="1800" kern="1200" dirty="0" err="1"/>
            <a:t>DataPoints</a:t>
          </a:r>
          <a:endParaRPr lang="en-US" sz="1800" kern="1200" dirty="0"/>
        </a:p>
      </dsp:txBody>
      <dsp:txXfrm>
        <a:off x="3298939" y="2670039"/>
        <a:ext cx="1996379" cy="1172405"/>
      </dsp:txXfrm>
    </dsp:sp>
    <dsp:sp modelId="{58AB0672-773D-4F2F-AFEC-176100DE0029}">
      <dsp:nvSpPr>
        <dsp:cNvPr id="0" name=""/>
        <dsp:cNvSpPr/>
      </dsp:nvSpPr>
      <dsp:spPr>
        <a:xfrm rot="2700000">
          <a:off x="1020435" y="494442"/>
          <a:ext cx="2133230" cy="2133230"/>
        </a:xfrm>
        <a:prstGeom prst="teardrop">
          <a:avLst>
            <a:gd name="adj" fmla="val 10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919045C-ABFE-47AA-9A7D-7DAF8D34ECB0}">
      <dsp:nvSpPr>
        <dsp:cNvPr id="0" name=""/>
        <dsp:cNvSpPr/>
      </dsp:nvSpPr>
      <dsp:spPr>
        <a:xfrm>
          <a:off x="1088861"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Experiment</a:t>
          </a:r>
        </a:p>
      </dsp:txBody>
      <dsp:txXfrm>
        <a:off x="1374257" y="848382"/>
        <a:ext cx="1425587" cy="1425726"/>
      </dsp:txXfrm>
    </dsp:sp>
    <dsp:sp modelId="{2A38FC35-F43D-4AD8-91C5-98E05A57D2FD}">
      <dsp:nvSpPr>
        <dsp:cNvPr id="0" name=""/>
        <dsp:cNvSpPr/>
      </dsp:nvSpPr>
      <dsp:spPr>
        <a:xfrm>
          <a:off x="1088861"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1million </a:t>
          </a:r>
          <a:r>
            <a:rPr lang="en-US" sz="1800" kern="1200" dirty="0" err="1"/>
            <a:t>DataPoints</a:t>
          </a:r>
          <a:endParaRPr lang="en-US" sz="1800" kern="1200" dirty="0"/>
        </a:p>
      </dsp:txBody>
      <dsp:txXfrm>
        <a:off x="1088861" y="2670039"/>
        <a:ext cx="1996379" cy="11724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844AE-45F6-41D3-ACBC-84ABCE54405B}">
      <dsp:nvSpPr>
        <dsp:cNvPr id="0" name=""/>
        <dsp:cNvSpPr/>
      </dsp:nvSpPr>
      <dsp:spPr>
        <a:xfrm>
          <a:off x="562819" y="0"/>
          <a:ext cx="1866135" cy="1866135"/>
        </a:xfrm>
        <a:prstGeom prst="ellipse">
          <a:avLst/>
        </a:prstGeom>
        <a:gradFill rotWithShape="0">
          <a:gsLst>
            <a:gs pos="0">
              <a:schemeClr val="accent2">
                <a:shade val="50000"/>
                <a:hueOff val="0"/>
                <a:satOff val="0"/>
                <a:lumOff val="0"/>
                <a:alphaOff val="0"/>
                <a:shade val="85000"/>
                <a:satMod val="130000"/>
              </a:schemeClr>
            </a:gs>
            <a:gs pos="34000">
              <a:schemeClr val="accent2">
                <a:shade val="50000"/>
                <a:hueOff val="0"/>
                <a:satOff val="0"/>
                <a:lumOff val="0"/>
                <a:alphaOff val="0"/>
                <a:shade val="87000"/>
                <a:satMod val="125000"/>
              </a:schemeClr>
            </a:gs>
            <a:gs pos="70000">
              <a:schemeClr val="accent2">
                <a:shade val="50000"/>
                <a:hueOff val="0"/>
                <a:satOff val="0"/>
                <a:lumOff val="0"/>
                <a:alphaOff val="0"/>
                <a:tint val="100000"/>
                <a:shade val="90000"/>
                <a:satMod val="130000"/>
              </a:schemeClr>
            </a:gs>
            <a:gs pos="100000">
              <a:schemeClr val="accent2">
                <a:shade val="5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0" kern="1200" cap="none" spc="0" dirty="0">
              <a:ln w="0"/>
              <a:solidFill>
                <a:schemeClr val="tx1"/>
              </a:solidFill>
              <a:effectLst>
                <a:outerShdw blurRad="38100" dist="19050" dir="2700000" algn="tl" rotWithShape="0">
                  <a:schemeClr val="dk1">
                    <a:alpha val="40000"/>
                  </a:schemeClr>
                </a:outerShdw>
              </a:effectLst>
            </a:rPr>
            <a:t>33 Phase 3</a:t>
          </a:r>
        </a:p>
      </dsp:txBody>
      <dsp:txXfrm>
        <a:off x="1235001" y="93306"/>
        <a:ext cx="521771" cy="279920"/>
      </dsp:txXfrm>
    </dsp:sp>
    <dsp:sp modelId="{745F8146-F30F-4B0D-837A-10FB36CBB577}">
      <dsp:nvSpPr>
        <dsp:cNvPr id="0" name=""/>
        <dsp:cNvSpPr/>
      </dsp:nvSpPr>
      <dsp:spPr>
        <a:xfrm>
          <a:off x="749432" y="373226"/>
          <a:ext cx="1492908" cy="1492908"/>
        </a:xfrm>
        <a:prstGeom prst="ellipse">
          <a:avLst/>
        </a:prstGeom>
        <a:gradFill rotWithShape="0">
          <a:gsLst>
            <a:gs pos="0">
              <a:schemeClr val="accent2">
                <a:shade val="50000"/>
                <a:hueOff val="-253566"/>
                <a:satOff val="-14033"/>
                <a:lumOff val="25331"/>
                <a:alphaOff val="0"/>
                <a:shade val="85000"/>
                <a:satMod val="130000"/>
              </a:schemeClr>
            </a:gs>
            <a:gs pos="34000">
              <a:schemeClr val="accent2">
                <a:shade val="50000"/>
                <a:hueOff val="-253566"/>
                <a:satOff val="-14033"/>
                <a:lumOff val="25331"/>
                <a:alphaOff val="0"/>
                <a:shade val="87000"/>
                <a:satMod val="125000"/>
              </a:schemeClr>
            </a:gs>
            <a:gs pos="70000">
              <a:schemeClr val="accent2">
                <a:shade val="50000"/>
                <a:hueOff val="-253566"/>
                <a:satOff val="-14033"/>
                <a:lumOff val="25331"/>
                <a:alphaOff val="0"/>
                <a:tint val="100000"/>
                <a:shade val="90000"/>
                <a:satMod val="130000"/>
              </a:schemeClr>
            </a:gs>
            <a:gs pos="100000">
              <a:schemeClr val="accent2">
                <a:shade val="50000"/>
                <a:hueOff val="-253566"/>
                <a:satOff val="-14033"/>
                <a:lumOff val="2533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0" kern="1200" cap="none" spc="0" dirty="0">
              <a:ln w="0"/>
              <a:solidFill>
                <a:schemeClr val="tx1"/>
              </a:solidFill>
              <a:effectLst>
                <a:outerShdw blurRad="38100" dist="19050" dir="2700000" algn="tl" rotWithShape="0">
                  <a:schemeClr val="dk1">
                    <a:alpha val="40000"/>
                  </a:schemeClr>
                </a:outerShdw>
              </a:effectLst>
            </a:rPr>
            <a:t>20 Phase 2</a:t>
          </a:r>
        </a:p>
      </dsp:txBody>
      <dsp:txXfrm>
        <a:off x="1235001" y="462801"/>
        <a:ext cx="521771" cy="268723"/>
      </dsp:txXfrm>
    </dsp:sp>
    <dsp:sp modelId="{29DAF300-DA6D-4B38-B826-3DB8247A5204}">
      <dsp:nvSpPr>
        <dsp:cNvPr id="0" name=""/>
        <dsp:cNvSpPr/>
      </dsp:nvSpPr>
      <dsp:spPr>
        <a:xfrm>
          <a:off x="936046" y="746453"/>
          <a:ext cx="1119681" cy="1119681"/>
        </a:xfrm>
        <a:prstGeom prst="ellipse">
          <a:avLst/>
        </a:prstGeom>
        <a:gradFill rotWithShape="0">
          <a:gsLst>
            <a:gs pos="0">
              <a:schemeClr val="accent2">
                <a:shade val="50000"/>
                <a:hueOff val="-507131"/>
                <a:satOff val="-28067"/>
                <a:lumOff val="50662"/>
                <a:alphaOff val="0"/>
                <a:shade val="85000"/>
                <a:satMod val="130000"/>
              </a:schemeClr>
            </a:gs>
            <a:gs pos="34000">
              <a:schemeClr val="accent2">
                <a:shade val="50000"/>
                <a:hueOff val="-507131"/>
                <a:satOff val="-28067"/>
                <a:lumOff val="50662"/>
                <a:alphaOff val="0"/>
                <a:shade val="87000"/>
                <a:satMod val="125000"/>
              </a:schemeClr>
            </a:gs>
            <a:gs pos="70000">
              <a:schemeClr val="accent2">
                <a:shade val="50000"/>
                <a:hueOff val="-507131"/>
                <a:satOff val="-28067"/>
                <a:lumOff val="50662"/>
                <a:alphaOff val="0"/>
                <a:tint val="100000"/>
                <a:shade val="90000"/>
                <a:satMod val="130000"/>
              </a:schemeClr>
            </a:gs>
            <a:gs pos="100000">
              <a:schemeClr val="accent2">
                <a:shade val="50000"/>
                <a:hueOff val="-507131"/>
                <a:satOff val="-28067"/>
                <a:lumOff val="5066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0" kern="1200" cap="none" spc="0" dirty="0">
              <a:ln w="0"/>
              <a:solidFill>
                <a:schemeClr val="tx1"/>
              </a:solidFill>
              <a:effectLst>
                <a:outerShdw blurRad="38100" dist="19050" dir="2700000" algn="tl" rotWithShape="0">
                  <a:schemeClr val="dk1">
                    <a:alpha val="40000"/>
                  </a:schemeClr>
                </a:outerShdw>
              </a:effectLst>
            </a:rPr>
            <a:t>11 Phase 1</a:t>
          </a:r>
        </a:p>
      </dsp:txBody>
      <dsp:txXfrm>
        <a:off x="1235001" y="830430"/>
        <a:ext cx="521771" cy="251928"/>
      </dsp:txXfrm>
    </dsp:sp>
    <dsp:sp modelId="{1895A44C-5FD4-4888-9E45-F44B95105AD6}">
      <dsp:nvSpPr>
        <dsp:cNvPr id="0" name=""/>
        <dsp:cNvSpPr/>
      </dsp:nvSpPr>
      <dsp:spPr>
        <a:xfrm>
          <a:off x="1122660" y="1119681"/>
          <a:ext cx="746454" cy="746454"/>
        </a:xfrm>
        <a:prstGeom prst="ellipse">
          <a:avLst/>
        </a:prstGeom>
        <a:gradFill rotWithShape="0">
          <a:gsLst>
            <a:gs pos="0">
              <a:schemeClr val="accent2">
                <a:shade val="50000"/>
                <a:hueOff val="-253566"/>
                <a:satOff val="-14033"/>
                <a:lumOff val="25331"/>
                <a:alphaOff val="0"/>
                <a:shade val="85000"/>
                <a:satMod val="130000"/>
              </a:schemeClr>
            </a:gs>
            <a:gs pos="34000">
              <a:schemeClr val="accent2">
                <a:shade val="50000"/>
                <a:hueOff val="-253566"/>
                <a:satOff val="-14033"/>
                <a:lumOff val="25331"/>
                <a:alphaOff val="0"/>
                <a:shade val="87000"/>
                <a:satMod val="125000"/>
              </a:schemeClr>
            </a:gs>
            <a:gs pos="70000">
              <a:schemeClr val="accent2">
                <a:shade val="50000"/>
                <a:hueOff val="-253566"/>
                <a:satOff val="-14033"/>
                <a:lumOff val="25331"/>
                <a:alphaOff val="0"/>
                <a:tint val="100000"/>
                <a:shade val="90000"/>
                <a:satMod val="130000"/>
              </a:schemeClr>
            </a:gs>
            <a:gs pos="100000">
              <a:schemeClr val="accent2">
                <a:shade val="50000"/>
                <a:hueOff val="-253566"/>
                <a:satOff val="-14033"/>
                <a:lumOff val="2533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b="0" kern="1200" cap="none" spc="0" dirty="0">
              <a:ln w="0"/>
              <a:solidFill>
                <a:schemeClr val="tx1"/>
              </a:solidFill>
              <a:effectLst>
                <a:outerShdw blurRad="38100" dist="19050" dir="2700000" algn="tl" rotWithShape="0">
                  <a:schemeClr val="dk1">
                    <a:alpha val="40000"/>
                  </a:schemeClr>
                </a:outerShdw>
              </a:effectLst>
            </a:rPr>
            <a:t>7 Input Data</a:t>
          </a:r>
        </a:p>
      </dsp:txBody>
      <dsp:txXfrm>
        <a:off x="1231975" y="1306294"/>
        <a:ext cx="527822" cy="3732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6FEEE-9628-4FC7-B427-57EA8314A22E}">
      <dsp:nvSpPr>
        <dsp:cNvPr id="0" name=""/>
        <dsp:cNvSpPr/>
      </dsp:nvSpPr>
      <dsp:spPr>
        <a:xfrm rot="16200000">
          <a:off x="119" y="22192"/>
          <a:ext cx="631462" cy="631462"/>
        </a:xfrm>
        <a:prstGeom prst="downArrow">
          <a:avLst>
            <a:gd name="adj1" fmla="val 50000"/>
            <a:gd name="adj2" fmla="val 35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cap="none" spc="0">
              <a:ln w="0"/>
              <a:effectLst>
                <a:outerShdw blurRad="38100" dist="19050" dir="2700000" algn="tl" rotWithShape="0">
                  <a:schemeClr val="dk1">
                    <a:alpha val="40000"/>
                  </a:schemeClr>
                </a:outerShdw>
              </a:effectLst>
            </a:rPr>
            <a:t>XGBoost</a:t>
          </a:r>
          <a:endParaRPr lang="en-US" sz="800" b="0" kern="1200" cap="none" spc="0" dirty="0">
            <a:ln w="0"/>
            <a:effectLst>
              <a:outerShdw blurRad="38100" dist="19050" dir="2700000" algn="tl" rotWithShape="0">
                <a:schemeClr val="dk1">
                  <a:alpha val="40000"/>
                </a:schemeClr>
              </a:outerShdw>
            </a:effectLst>
          </a:endParaRPr>
        </a:p>
      </dsp:txBody>
      <dsp:txXfrm rot="5400000">
        <a:off x="120" y="180056"/>
        <a:ext cx="520956" cy="315731"/>
      </dsp:txXfrm>
    </dsp:sp>
    <dsp:sp modelId="{5E352F24-72E5-4EBF-B440-AD76052DDC8C}">
      <dsp:nvSpPr>
        <dsp:cNvPr id="0" name=""/>
        <dsp:cNvSpPr/>
      </dsp:nvSpPr>
      <dsp:spPr>
        <a:xfrm rot="5400000">
          <a:off x="665544" y="22192"/>
          <a:ext cx="631462" cy="631462"/>
        </a:xfrm>
        <a:prstGeom prst="downArrow">
          <a:avLst>
            <a:gd name="adj1" fmla="val 50000"/>
            <a:gd name="adj2" fmla="val 35000"/>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cap="none" spc="0">
              <a:ln w="0"/>
              <a:effectLst>
                <a:outerShdw blurRad="38100" dist="19050" dir="2700000" algn="tl" rotWithShape="0">
                  <a:schemeClr val="dk1">
                    <a:alpha val="40000"/>
                  </a:schemeClr>
                </a:outerShdw>
              </a:effectLst>
            </a:rPr>
            <a:t>Keras</a:t>
          </a:r>
          <a:endParaRPr lang="en-US" sz="800" b="0" kern="1200" cap="none" spc="0" dirty="0">
            <a:ln w="0"/>
            <a:effectLst>
              <a:outerShdw blurRad="38100" dist="19050" dir="2700000" algn="tl" rotWithShape="0">
                <a:schemeClr val="dk1">
                  <a:alpha val="40000"/>
                </a:schemeClr>
              </a:outerShdw>
            </a:effectLst>
          </a:endParaRPr>
        </a:p>
      </dsp:txBody>
      <dsp:txXfrm rot="-5400000">
        <a:off x="776051" y="180058"/>
        <a:ext cx="520956" cy="315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01DD1-880F-42D0-BAEB-652D24C39458}">
      <dsp:nvSpPr>
        <dsp:cNvPr id="0" name=""/>
        <dsp:cNvSpPr/>
      </dsp:nvSpPr>
      <dsp:spPr>
        <a:xfrm>
          <a:off x="0" y="277595"/>
          <a:ext cx="6960430" cy="203411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0207" tIns="853948" rIns="54020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Dropped rows where </a:t>
          </a:r>
          <a:r>
            <a:rPr lang="en-US" sz="1800" kern="1200" dirty="0" err="1"/>
            <a:t>dropoff_longitude</a:t>
          </a:r>
          <a:r>
            <a:rPr lang="en-US" sz="1800" kern="1200" dirty="0"/>
            <a:t> and </a:t>
          </a:r>
          <a:r>
            <a:rPr lang="en-US" sz="1800" kern="1200" dirty="0" err="1"/>
            <a:t>dropoff_latitude</a:t>
          </a:r>
          <a:r>
            <a:rPr lang="en-US" sz="1800" kern="1200" dirty="0"/>
            <a:t> are null using </a:t>
          </a:r>
          <a:r>
            <a:rPr lang="en-US" sz="1800" b="1" kern="1200" dirty="0" err="1"/>
            <a:t>dropna</a:t>
          </a:r>
          <a:r>
            <a:rPr lang="en-US" sz="1800" kern="1200" dirty="0"/>
            <a:t> </a:t>
          </a:r>
        </a:p>
        <a:p>
          <a:pPr marL="171450" lvl="1" indent="-171450" algn="l" defTabSz="800100">
            <a:lnSpc>
              <a:spcPct val="90000"/>
            </a:lnSpc>
            <a:spcBef>
              <a:spcPct val="0"/>
            </a:spcBef>
            <a:spcAft>
              <a:spcPct val="15000"/>
            </a:spcAft>
            <a:buChar char="•"/>
          </a:pPr>
          <a:r>
            <a:rPr lang="en-US" sz="1800" kern="1200" dirty="0"/>
            <a:t>Dropped </a:t>
          </a:r>
          <a:r>
            <a:rPr lang="en-US" sz="1800" b="1" kern="1200" dirty="0"/>
            <a:t>key</a:t>
          </a:r>
          <a:r>
            <a:rPr lang="en-US" sz="1800" kern="1200" dirty="0"/>
            <a:t> column which is same as </a:t>
          </a:r>
          <a:r>
            <a:rPr lang="en-US" sz="1800" kern="1200" dirty="0" err="1"/>
            <a:t>pickup_datetime</a:t>
          </a:r>
          <a:r>
            <a:rPr lang="en-US" sz="1800" kern="1200" dirty="0"/>
            <a:t> column</a:t>
          </a:r>
        </a:p>
      </dsp:txBody>
      <dsp:txXfrm>
        <a:off x="0" y="277595"/>
        <a:ext cx="6960430" cy="2034112"/>
      </dsp:txXfrm>
    </dsp:sp>
    <dsp:sp modelId="{3C7BF51B-9676-40EF-9D43-343771F0E681}">
      <dsp:nvSpPr>
        <dsp:cNvPr id="0" name=""/>
        <dsp:cNvSpPr/>
      </dsp:nvSpPr>
      <dsp:spPr>
        <a:xfrm>
          <a:off x="367072" y="317287"/>
          <a:ext cx="4872301" cy="56996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61" tIns="0" rIns="184161" bIns="0" numCol="1" spcCol="1270" anchor="ctr" anchorCtr="0">
          <a:noAutofit/>
        </a:bodyPr>
        <a:lstStyle/>
        <a:p>
          <a:pPr marL="0" lvl="0" indent="0" algn="l" defTabSz="800100">
            <a:lnSpc>
              <a:spcPct val="90000"/>
            </a:lnSpc>
            <a:spcBef>
              <a:spcPct val="0"/>
            </a:spcBef>
            <a:spcAft>
              <a:spcPct val="35000"/>
            </a:spcAft>
            <a:buNone/>
          </a:pPr>
          <a:r>
            <a:rPr lang="en-US" sz="1800" kern="1200" dirty="0"/>
            <a:t>Dropped Unwanted data</a:t>
          </a:r>
        </a:p>
      </dsp:txBody>
      <dsp:txXfrm>
        <a:off x="394895" y="345110"/>
        <a:ext cx="4816655" cy="514317"/>
      </dsp:txXfrm>
    </dsp:sp>
    <dsp:sp modelId="{CB0DBF8E-5E2C-439A-A1A3-130E9D067EDC}">
      <dsp:nvSpPr>
        <dsp:cNvPr id="0" name=""/>
        <dsp:cNvSpPr/>
      </dsp:nvSpPr>
      <dsp:spPr>
        <a:xfrm>
          <a:off x="0" y="2434309"/>
          <a:ext cx="6960430" cy="21309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40207" tIns="853948" rIns="54020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Most of the ‘</a:t>
          </a:r>
          <a:r>
            <a:rPr lang="en-US" sz="1800" b="1" kern="1200" dirty="0"/>
            <a:t>Bad Data</a:t>
          </a:r>
          <a:r>
            <a:rPr lang="en-US" sz="1800" kern="1200" dirty="0"/>
            <a:t>’ lies outside </a:t>
          </a:r>
          <a:r>
            <a:rPr lang="en-US" sz="1800" b="1" kern="1200" dirty="0"/>
            <a:t>96</a:t>
          </a:r>
          <a:r>
            <a:rPr lang="en-US" sz="1800" kern="1200" dirty="0"/>
            <a:t> percentile range</a:t>
          </a:r>
        </a:p>
        <a:p>
          <a:pPr marL="171450" lvl="1" indent="-171450" algn="l" defTabSz="800100">
            <a:lnSpc>
              <a:spcPct val="90000"/>
            </a:lnSpc>
            <a:spcBef>
              <a:spcPct val="0"/>
            </a:spcBef>
            <a:spcAft>
              <a:spcPct val="15000"/>
            </a:spcAft>
            <a:buChar char="•"/>
          </a:pPr>
          <a:r>
            <a:rPr lang="en-US" sz="1800" kern="1200" dirty="0"/>
            <a:t>Dropped rows where </a:t>
          </a:r>
          <a:r>
            <a:rPr lang="en-US" sz="1800" b="1" kern="1200" dirty="0" err="1"/>
            <a:t>fare_amount</a:t>
          </a:r>
          <a:r>
            <a:rPr lang="en-US" sz="1800" b="1" kern="1200" dirty="0"/>
            <a:t> </a:t>
          </a:r>
          <a:r>
            <a:rPr lang="en-US" sz="1800" kern="1200" dirty="0"/>
            <a:t>is greater than $100</a:t>
          </a:r>
        </a:p>
        <a:p>
          <a:pPr marL="171450" lvl="1" indent="-171450" algn="l" defTabSz="800100">
            <a:lnSpc>
              <a:spcPct val="90000"/>
            </a:lnSpc>
            <a:spcBef>
              <a:spcPct val="0"/>
            </a:spcBef>
            <a:spcAft>
              <a:spcPct val="15000"/>
            </a:spcAft>
            <a:buChar char="•"/>
          </a:pPr>
          <a:r>
            <a:rPr lang="en-US" sz="1800" kern="1200" dirty="0"/>
            <a:t>Dropped rows where </a:t>
          </a:r>
          <a:r>
            <a:rPr lang="en-US" sz="1800" kern="1200" dirty="0" err="1"/>
            <a:t>fare_amount</a:t>
          </a:r>
          <a:r>
            <a:rPr lang="en-US" sz="1800" kern="1200" dirty="0"/>
            <a:t> is less that $3.5</a:t>
          </a:r>
        </a:p>
        <a:p>
          <a:pPr marL="171450" lvl="1" indent="-171450" algn="l" defTabSz="800100">
            <a:lnSpc>
              <a:spcPct val="90000"/>
            </a:lnSpc>
            <a:spcBef>
              <a:spcPct val="0"/>
            </a:spcBef>
            <a:spcAft>
              <a:spcPct val="15000"/>
            </a:spcAft>
            <a:buChar char="•"/>
          </a:pPr>
          <a:r>
            <a:rPr lang="en-US" sz="1800" kern="1200" dirty="0"/>
            <a:t>Dropped rows where </a:t>
          </a:r>
          <a:r>
            <a:rPr lang="en-US" sz="1800" kern="1200" dirty="0" err="1"/>
            <a:t>passenger_count</a:t>
          </a:r>
          <a:r>
            <a:rPr lang="en-US" sz="1800" kern="1200" dirty="0"/>
            <a:t> is greater than 6</a:t>
          </a:r>
        </a:p>
      </dsp:txBody>
      <dsp:txXfrm>
        <a:off x="0" y="2434309"/>
        <a:ext cx="6960430" cy="2130975"/>
      </dsp:txXfrm>
    </dsp:sp>
    <dsp:sp modelId="{C1672F1C-2DA7-4C3C-98B3-996E1601EE2E}">
      <dsp:nvSpPr>
        <dsp:cNvPr id="0" name=""/>
        <dsp:cNvSpPr/>
      </dsp:nvSpPr>
      <dsp:spPr>
        <a:xfrm>
          <a:off x="170002" y="2466340"/>
          <a:ext cx="6622096" cy="7470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61" tIns="0" rIns="184161" bIns="0" numCol="1" spcCol="1270" anchor="ctr" anchorCtr="0">
          <a:noAutofit/>
        </a:bodyPr>
        <a:lstStyle/>
        <a:p>
          <a:pPr marL="0" lvl="0" indent="0" algn="l" defTabSz="800100">
            <a:lnSpc>
              <a:spcPct val="90000"/>
            </a:lnSpc>
            <a:spcBef>
              <a:spcPct val="0"/>
            </a:spcBef>
            <a:spcAft>
              <a:spcPct val="35000"/>
            </a:spcAft>
            <a:buNone/>
          </a:pPr>
          <a:r>
            <a:rPr lang="en-US" sz="1800" kern="1200" dirty="0"/>
            <a:t>Removed the outliers in all the columns using percentile approach</a:t>
          </a:r>
        </a:p>
      </dsp:txBody>
      <dsp:txXfrm>
        <a:off x="206470" y="2502808"/>
        <a:ext cx="6549160" cy="674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7971-9E32-4706-953E-9B5BF8DA7AF7}">
      <dsp:nvSpPr>
        <dsp:cNvPr id="0" name=""/>
        <dsp:cNvSpPr/>
      </dsp:nvSpPr>
      <dsp:spPr>
        <a:xfrm>
          <a:off x="689899" y="121156"/>
          <a:ext cx="2404497" cy="83505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3F531-722D-457B-92FB-2FF63747FEE2}">
      <dsp:nvSpPr>
        <dsp:cNvPr id="0" name=""/>
        <dsp:cNvSpPr/>
      </dsp:nvSpPr>
      <dsp:spPr>
        <a:xfrm>
          <a:off x="1662881" y="2165911"/>
          <a:ext cx="465987" cy="298232"/>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96C96-6F67-4F38-AC29-5E14AA256E2F}">
      <dsp:nvSpPr>
        <dsp:cNvPr id="0" name=""/>
        <dsp:cNvSpPr/>
      </dsp:nvSpPr>
      <dsp:spPr>
        <a:xfrm>
          <a:off x="777504" y="2404497"/>
          <a:ext cx="2236741" cy="559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874468</a:t>
          </a:r>
        </a:p>
      </dsp:txBody>
      <dsp:txXfrm>
        <a:off x="777504" y="2404497"/>
        <a:ext cx="2236741" cy="559185"/>
      </dsp:txXfrm>
    </dsp:sp>
    <dsp:sp modelId="{72118958-BB91-48F3-A34B-FAF27B11B88B}">
      <dsp:nvSpPr>
        <dsp:cNvPr id="0" name=""/>
        <dsp:cNvSpPr/>
      </dsp:nvSpPr>
      <dsp:spPr>
        <a:xfrm>
          <a:off x="591109" y="18639"/>
          <a:ext cx="2609531" cy="2087625"/>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7608D-2E79-4A62-9423-FEBA7B8371C7}">
      <dsp:nvSpPr>
        <dsp:cNvPr id="0" name=""/>
        <dsp:cNvSpPr/>
      </dsp:nvSpPr>
      <dsp:spPr>
        <a:xfrm>
          <a:off x="0" y="0"/>
          <a:ext cx="8721724" cy="0"/>
        </a:xfrm>
        <a:prstGeom prst="lin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029AE2CC-7D2F-4028-BEAA-072626B70B12}">
      <dsp:nvSpPr>
        <dsp:cNvPr id="0" name=""/>
        <dsp:cNvSpPr/>
      </dsp:nvSpPr>
      <dsp:spPr>
        <a:xfrm>
          <a:off x="0" y="0"/>
          <a:ext cx="1744344" cy="1111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Scale up</a:t>
          </a:r>
        </a:p>
      </dsp:txBody>
      <dsp:txXfrm>
        <a:off x="0" y="0"/>
        <a:ext cx="1744344" cy="1111091"/>
      </dsp:txXfrm>
    </dsp:sp>
    <dsp:sp modelId="{34E20A2C-33EB-4872-9D15-FF3D21625880}">
      <dsp:nvSpPr>
        <dsp:cNvPr id="0" name=""/>
        <dsp:cNvSpPr/>
      </dsp:nvSpPr>
      <dsp:spPr>
        <a:xfrm>
          <a:off x="1875170" y="50454"/>
          <a:ext cx="6846553" cy="1009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We will use more data as training set. Gradually we will use in steps of 5million, 10 million, ... considering our compute power.</a:t>
          </a:r>
        </a:p>
      </dsp:txBody>
      <dsp:txXfrm>
        <a:off x="1875170" y="50454"/>
        <a:ext cx="6846553" cy="1009096"/>
      </dsp:txXfrm>
    </dsp:sp>
    <dsp:sp modelId="{A40C29B2-DD6A-4567-9147-A68572259666}">
      <dsp:nvSpPr>
        <dsp:cNvPr id="0" name=""/>
        <dsp:cNvSpPr/>
      </dsp:nvSpPr>
      <dsp:spPr>
        <a:xfrm>
          <a:off x="1744344" y="1059551"/>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7F9C6560-A6A7-4416-99CB-22E51F66F063}">
      <dsp:nvSpPr>
        <dsp:cNvPr id="0" name=""/>
        <dsp:cNvSpPr/>
      </dsp:nvSpPr>
      <dsp:spPr>
        <a:xfrm>
          <a:off x="0" y="996793"/>
          <a:ext cx="8721724" cy="0"/>
        </a:xfrm>
        <a:prstGeom prst="lin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6F0A92A0-D6A3-4857-AD03-677F7170BBC8}">
      <dsp:nvSpPr>
        <dsp:cNvPr id="0" name=""/>
        <dsp:cNvSpPr/>
      </dsp:nvSpPr>
      <dsp:spPr>
        <a:xfrm>
          <a:off x="0" y="1111091"/>
          <a:ext cx="1744344" cy="1111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Data Cleanup</a:t>
          </a:r>
        </a:p>
      </dsp:txBody>
      <dsp:txXfrm>
        <a:off x="0" y="1111091"/>
        <a:ext cx="1744344" cy="1111091"/>
      </dsp:txXfrm>
    </dsp:sp>
    <dsp:sp modelId="{C09C4884-8B5C-426D-8065-E79E923558A6}">
      <dsp:nvSpPr>
        <dsp:cNvPr id="0" name=""/>
        <dsp:cNvSpPr/>
      </dsp:nvSpPr>
      <dsp:spPr>
        <a:xfrm>
          <a:off x="1875170" y="1136915"/>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We will use 99 percentile of fare amount</a:t>
          </a:r>
        </a:p>
      </dsp:txBody>
      <dsp:txXfrm>
        <a:off x="1875170" y="1136915"/>
        <a:ext cx="6846553" cy="516483"/>
      </dsp:txXfrm>
    </dsp:sp>
    <dsp:sp modelId="{8D2AAC18-48CC-487F-945B-8341AAFD2894}">
      <dsp:nvSpPr>
        <dsp:cNvPr id="0" name=""/>
        <dsp:cNvSpPr/>
      </dsp:nvSpPr>
      <dsp:spPr>
        <a:xfrm>
          <a:off x="1744344" y="1653399"/>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9688A721-CE66-4775-A015-4616BCEE0C6E}">
      <dsp:nvSpPr>
        <dsp:cNvPr id="0" name=""/>
        <dsp:cNvSpPr/>
      </dsp:nvSpPr>
      <dsp:spPr>
        <a:xfrm>
          <a:off x="1875170" y="1679223"/>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Remove geo locations falling in water area.</a:t>
          </a:r>
        </a:p>
      </dsp:txBody>
      <dsp:txXfrm>
        <a:off x="1875170" y="1679223"/>
        <a:ext cx="6846553" cy="516483"/>
      </dsp:txXfrm>
    </dsp:sp>
    <dsp:sp modelId="{8229A402-2B8D-41AD-80F8-F0192F419EB3}">
      <dsp:nvSpPr>
        <dsp:cNvPr id="0" name=""/>
        <dsp:cNvSpPr/>
      </dsp:nvSpPr>
      <dsp:spPr>
        <a:xfrm>
          <a:off x="1744344" y="2195707"/>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1CD56206-BDB0-40B1-999F-A7F7759527C5}">
      <dsp:nvSpPr>
        <dsp:cNvPr id="0" name=""/>
        <dsp:cNvSpPr/>
      </dsp:nvSpPr>
      <dsp:spPr>
        <a:xfrm>
          <a:off x="0" y="2222182"/>
          <a:ext cx="8721724" cy="0"/>
        </a:xfrm>
        <a:prstGeom prst="lin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CB18E478-A190-4844-A274-7EC6EC0D1922}">
      <dsp:nvSpPr>
        <dsp:cNvPr id="0" name=""/>
        <dsp:cNvSpPr/>
      </dsp:nvSpPr>
      <dsp:spPr>
        <a:xfrm>
          <a:off x="0" y="2222182"/>
          <a:ext cx="1744344" cy="1111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Feature Engineering</a:t>
          </a:r>
        </a:p>
      </dsp:txBody>
      <dsp:txXfrm>
        <a:off x="0" y="2222182"/>
        <a:ext cx="1744344" cy="1111091"/>
      </dsp:txXfrm>
    </dsp:sp>
    <dsp:sp modelId="{5803F219-F394-42F2-B368-6A15B0E689A3}">
      <dsp:nvSpPr>
        <dsp:cNvPr id="0" name=""/>
        <dsp:cNvSpPr/>
      </dsp:nvSpPr>
      <dsp:spPr>
        <a:xfrm>
          <a:off x="1875170" y="2248006"/>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Addition of new features like travel direction, late night travels, experiment with different types of distances etc.</a:t>
          </a:r>
        </a:p>
      </dsp:txBody>
      <dsp:txXfrm>
        <a:off x="1875170" y="2248006"/>
        <a:ext cx="6846553" cy="516483"/>
      </dsp:txXfrm>
    </dsp:sp>
    <dsp:sp modelId="{8BD69403-C84B-4595-8D7F-D7B1E9C99A38}">
      <dsp:nvSpPr>
        <dsp:cNvPr id="0" name=""/>
        <dsp:cNvSpPr/>
      </dsp:nvSpPr>
      <dsp:spPr>
        <a:xfrm>
          <a:off x="1744344" y="2764490"/>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00C4BF7D-3606-49E9-9287-A7ADC6EFDB00}">
      <dsp:nvSpPr>
        <dsp:cNvPr id="0" name=""/>
        <dsp:cNvSpPr/>
      </dsp:nvSpPr>
      <dsp:spPr>
        <a:xfrm>
          <a:off x="1875170" y="2790314"/>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Perform PCA to find out best set of features</a:t>
          </a:r>
        </a:p>
      </dsp:txBody>
      <dsp:txXfrm>
        <a:off x="1875170" y="2790314"/>
        <a:ext cx="6846553" cy="516483"/>
      </dsp:txXfrm>
    </dsp:sp>
    <dsp:sp modelId="{03ECB596-9C27-4195-A1EC-D605F0865E38}">
      <dsp:nvSpPr>
        <dsp:cNvPr id="0" name=""/>
        <dsp:cNvSpPr/>
      </dsp:nvSpPr>
      <dsp:spPr>
        <a:xfrm>
          <a:off x="1744344" y="3306798"/>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A8B30259-FCF9-4F7A-9E7E-9B43E32E0AEF}">
      <dsp:nvSpPr>
        <dsp:cNvPr id="0" name=""/>
        <dsp:cNvSpPr/>
      </dsp:nvSpPr>
      <dsp:spPr>
        <a:xfrm>
          <a:off x="0" y="3333273"/>
          <a:ext cx="8721724" cy="0"/>
        </a:xfrm>
        <a:prstGeom prst="lin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sp>
    <dsp:sp modelId="{2601B08D-6CF4-437E-8138-E408F3FE4141}">
      <dsp:nvSpPr>
        <dsp:cNvPr id="0" name=""/>
        <dsp:cNvSpPr/>
      </dsp:nvSpPr>
      <dsp:spPr>
        <a:xfrm>
          <a:off x="0" y="3333273"/>
          <a:ext cx="1744344" cy="1111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Model Evaluation</a:t>
          </a:r>
        </a:p>
      </dsp:txBody>
      <dsp:txXfrm>
        <a:off x="0" y="3333273"/>
        <a:ext cx="1744344" cy="1111091"/>
      </dsp:txXfrm>
    </dsp:sp>
    <dsp:sp modelId="{D2C3D556-13DA-4A6E-A848-B46D5D0271DA}">
      <dsp:nvSpPr>
        <dsp:cNvPr id="0" name=""/>
        <dsp:cNvSpPr/>
      </dsp:nvSpPr>
      <dsp:spPr>
        <a:xfrm>
          <a:off x="1875170" y="3359097"/>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We will try new models like </a:t>
          </a:r>
          <a:r>
            <a:rPr lang="en-US" sz="1400" kern="1200" dirty="0" err="1"/>
            <a:t>SupportVectorRegressor</a:t>
          </a:r>
          <a:r>
            <a:rPr lang="en-US" sz="1400" kern="1200" dirty="0"/>
            <a:t> etc.</a:t>
          </a:r>
        </a:p>
      </dsp:txBody>
      <dsp:txXfrm>
        <a:off x="1875170" y="3359097"/>
        <a:ext cx="6846553" cy="516483"/>
      </dsp:txXfrm>
    </dsp:sp>
    <dsp:sp modelId="{7A3043AB-5D8A-489C-B20C-EDFEAD261614}">
      <dsp:nvSpPr>
        <dsp:cNvPr id="0" name=""/>
        <dsp:cNvSpPr/>
      </dsp:nvSpPr>
      <dsp:spPr>
        <a:xfrm>
          <a:off x="1744344" y="3875581"/>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481295CC-7B10-4434-A065-4136D227DF04}">
      <dsp:nvSpPr>
        <dsp:cNvPr id="0" name=""/>
        <dsp:cNvSpPr/>
      </dsp:nvSpPr>
      <dsp:spPr>
        <a:xfrm>
          <a:off x="1875170" y="3901405"/>
          <a:ext cx="6846553" cy="51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Randomized Search for evaluating range of parameters</a:t>
          </a:r>
        </a:p>
      </dsp:txBody>
      <dsp:txXfrm>
        <a:off x="1875170" y="3901405"/>
        <a:ext cx="6846553" cy="516483"/>
      </dsp:txXfrm>
    </dsp:sp>
    <dsp:sp modelId="{420B82F3-AA4D-4CEC-976E-5B070F6BDA0E}">
      <dsp:nvSpPr>
        <dsp:cNvPr id="0" name=""/>
        <dsp:cNvSpPr/>
      </dsp:nvSpPr>
      <dsp:spPr>
        <a:xfrm>
          <a:off x="1744344" y="4417889"/>
          <a:ext cx="6977379" cy="0"/>
        </a:xfrm>
        <a:prstGeom prst="line">
          <a:avLst/>
        </a:prstGeom>
        <a:noFill/>
        <a:ln w="12700" cap="flat" cmpd="sng" algn="ctr">
          <a:solidFill>
            <a:schemeClr val="accent1">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3A029-9B63-4CF5-AF18-ED10D5A70CD2}">
      <dsp:nvSpPr>
        <dsp:cNvPr id="0" name=""/>
        <dsp:cNvSpPr/>
      </dsp:nvSpPr>
      <dsp:spPr>
        <a:xfrm>
          <a:off x="0" y="310890"/>
          <a:ext cx="8949677" cy="1134000"/>
        </a:xfrm>
        <a:prstGeom prst="rect">
          <a:avLst/>
        </a:prstGeom>
        <a:solidFill>
          <a:schemeClr val="accent2">
            <a:alpha val="90000"/>
            <a:tint val="4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594" tIns="312420" rIns="69459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Fitted entire Train Dataset of 55 million rows</a:t>
          </a:r>
        </a:p>
        <a:p>
          <a:pPr marL="114300" lvl="1" indent="-114300" algn="l" defTabSz="666750">
            <a:lnSpc>
              <a:spcPct val="90000"/>
            </a:lnSpc>
            <a:spcBef>
              <a:spcPct val="0"/>
            </a:spcBef>
            <a:spcAft>
              <a:spcPct val="15000"/>
            </a:spcAft>
            <a:buChar char="•"/>
          </a:pPr>
          <a:r>
            <a:rPr lang="en-US" sz="1500" kern="1200" dirty="0"/>
            <a:t>Data Cleanup step after Feature Engineering</a:t>
          </a:r>
        </a:p>
        <a:p>
          <a:pPr marL="114300" lvl="1" indent="-114300" algn="l" defTabSz="666750">
            <a:lnSpc>
              <a:spcPct val="90000"/>
            </a:lnSpc>
            <a:spcBef>
              <a:spcPct val="0"/>
            </a:spcBef>
            <a:spcAft>
              <a:spcPct val="15000"/>
            </a:spcAft>
            <a:buChar char="•"/>
          </a:pPr>
          <a:r>
            <a:rPr lang="en-US" sz="1500" kern="1200" dirty="0"/>
            <a:t>Performed EDA on the newly derived features</a:t>
          </a:r>
        </a:p>
      </dsp:txBody>
      <dsp:txXfrm>
        <a:off x="0" y="310890"/>
        <a:ext cx="8949677" cy="1134000"/>
      </dsp:txXfrm>
    </dsp:sp>
    <dsp:sp modelId="{B6790B81-022C-422F-AD26-CB9BF920E218}">
      <dsp:nvSpPr>
        <dsp:cNvPr id="0" name=""/>
        <dsp:cNvSpPr/>
      </dsp:nvSpPr>
      <dsp:spPr>
        <a:xfrm>
          <a:off x="447483" y="89490"/>
          <a:ext cx="6264773" cy="44280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794" tIns="0" rIns="236794" bIns="0" numCol="1" spcCol="1270" anchor="ctr" anchorCtr="0">
          <a:noAutofit/>
        </a:bodyPr>
        <a:lstStyle/>
        <a:p>
          <a:pPr marL="0" lvl="0" indent="0" algn="l" defTabSz="666750">
            <a:lnSpc>
              <a:spcPct val="90000"/>
            </a:lnSpc>
            <a:spcBef>
              <a:spcPct val="0"/>
            </a:spcBef>
            <a:spcAft>
              <a:spcPct val="35000"/>
            </a:spcAft>
            <a:buNone/>
          </a:pPr>
          <a:r>
            <a:rPr lang="en-US" sz="1500" kern="1200" dirty="0"/>
            <a:t>More Data</a:t>
          </a:r>
        </a:p>
      </dsp:txBody>
      <dsp:txXfrm>
        <a:off x="469099" y="111106"/>
        <a:ext cx="6221541" cy="399568"/>
      </dsp:txXfrm>
    </dsp:sp>
    <dsp:sp modelId="{5507377F-419C-46D8-9384-54751B3B8FD1}">
      <dsp:nvSpPr>
        <dsp:cNvPr id="0" name=""/>
        <dsp:cNvSpPr/>
      </dsp:nvSpPr>
      <dsp:spPr>
        <a:xfrm>
          <a:off x="0" y="1747291"/>
          <a:ext cx="8949677" cy="1134000"/>
        </a:xfrm>
        <a:prstGeom prst="rect">
          <a:avLst/>
        </a:prstGeom>
        <a:solidFill>
          <a:schemeClr val="accent2">
            <a:alpha val="90000"/>
            <a:tint val="4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594" tIns="312420" rIns="69459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Evaluated various Distance Calculation Methods</a:t>
          </a:r>
        </a:p>
        <a:p>
          <a:pPr marL="114300" lvl="1" indent="-114300" algn="l" defTabSz="666750">
            <a:lnSpc>
              <a:spcPct val="90000"/>
            </a:lnSpc>
            <a:spcBef>
              <a:spcPct val="0"/>
            </a:spcBef>
            <a:spcAft>
              <a:spcPct val="15000"/>
            </a:spcAft>
            <a:buChar char="•"/>
          </a:pPr>
          <a:r>
            <a:rPr lang="en-US" sz="1500" kern="1200" dirty="0"/>
            <a:t>Distance from Airports</a:t>
          </a:r>
        </a:p>
        <a:p>
          <a:pPr marL="114300" lvl="1" indent="-114300" algn="l" defTabSz="666750">
            <a:lnSpc>
              <a:spcPct val="90000"/>
            </a:lnSpc>
            <a:spcBef>
              <a:spcPct val="0"/>
            </a:spcBef>
            <a:spcAft>
              <a:spcPct val="15000"/>
            </a:spcAft>
            <a:buChar char="•"/>
          </a:pPr>
          <a:r>
            <a:rPr lang="en-US" sz="1500" kern="1200" dirty="0"/>
            <a:t>Distance from Downtown</a:t>
          </a:r>
        </a:p>
      </dsp:txBody>
      <dsp:txXfrm>
        <a:off x="0" y="1747291"/>
        <a:ext cx="8949677" cy="1134000"/>
      </dsp:txXfrm>
    </dsp:sp>
    <dsp:sp modelId="{ADD33FFE-4A66-48F5-A47E-D9885DA5FE6D}">
      <dsp:nvSpPr>
        <dsp:cNvPr id="0" name=""/>
        <dsp:cNvSpPr/>
      </dsp:nvSpPr>
      <dsp:spPr>
        <a:xfrm>
          <a:off x="447483" y="1525891"/>
          <a:ext cx="6264773" cy="44280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794" tIns="0" rIns="236794" bIns="0" numCol="1" spcCol="1270" anchor="ctr" anchorCtr="0">
          <a:noAutofit/>
        </a:bodyPr>
        <a:lstStyle/>
        <a:p>
          <a:pPr marL="0" lvl="0" indent="0" algn="l" defTabSz="666750">
            <a:lnSpc>
              <a:spcPct val="90000"/>
            </a:lnSpc>
            <a:spcBef>
              <a:spcPct val="0"/>
            </a:spcBef>
            <a:spcAft>
              <a:spcPct val="35000"/>
            </a:spcAft>
            <a:buNone/>
          </a:pPr>
          <a:r>
            <a:rPr lang="en-US" sz="1500" kern="1200" dirty="0"/>
            <a:t>More Features</a:t>
          </a:r>
        </a:p>
      </dsp:txBody>
      <dsp:txXfrm>
        <a:off x="469099" y="1547507"/>
        <a:ext cx="6221541" cy="399568"/>
      </dsp:txXfrm>
    </dsp:sp>
    <dsp:sp modelId="{A041541F-905A-42B1-8013-0010C3CBE69F}">
      <dsp:nvSpPr>
        <dsp:cNvPr id="0" name=""/>
        <dsp:cNvSpPr/>
      </dsp:nvSpPr>
      <dsp:spPr>
        <a:xfrm>
          <a:off x="0" y="3183691"/>
          <a:ext cx="8949677" cy="874125"/>
        </a:xfrm>
        <a:prstGeom prst="rect">
          <a:avLst/>
        </a:prstGeom>
        <a:solidFill>
          <a:schemeClr val="accent2">
            <a:alpha val="90000"/>
            <a:tint val="4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4594" tIns="312420" rIns="69459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Evaluated </a:t>
          </a:r>
          <a:r>
            <a:rPr lang="en-US" sz="1500" kern="1200" dirty="0" err="1"/>
            <a:t>SGDRegressor</a:t>
          </a:r>
          <a:r>
            <a:rPr lang="en-US" sz="1500" kern="1200" dirty="0"/>
            <a:t>, </a:t>
          </a:r>
          <a:r>
            <a:rPr lang="en-US" sz="1500" kern="1200" dirty="0" err="1"/>
            <a:t>GradientBoostingRegressor</a:t>
          </a:r>
          <a:r>
            <a:rPr lang="en-US" sz="1500" kern="1200" dirty="0"/>
            <a:t>, </a:t>
          </a:r>
          <a:r>
            <a:rPr lang="en-US" sz="1500" kern="1200" dirty="0" err="1"/>
            <a:t>XGBRegressor</a:t>
          </a:r>
          <a:endParaRPr lang="en-US" sz="1500" kern="1200" dirty="0"/>
        </a:p>
        <a:p>
          <a:pPr marL="114300" lvl="1" indent="-114300" algn="l" defTabSz="666750">
            <a:lnSpc>
              <a:spcPct val="90000"/>
            </a:lnSpc>
            <a:spcBef>
              <a:spcPct val="0"/>
            </a:spcBef>
            <a:spcAft>
              <a:spcPct val="15000"/>
            </a:spcAft>
            <a:buChar char="•"/>
          </a:pPr>
          <a:r>
            <a:rPr lang="en-US" sz="1500" kern="1200" dirty="0"/>
            <a:t>Hyperparameter tuning using </a:t>
          </a:r>
          <a:r>
            <a:rPr lang="en-US" sz="1500" kern="1200" dirty="0" err="1"/>
            <a:t>RandomizedSearchCV</a:t>
          </a:r>
          <a:endParaRPr lang="en-US" sz="1500" kern="1200" dirty="0"/>
        </a:p>
      </dsp:txBody>
      <dsp:txXfrm>
        <a:off x="0" y="3183691"/>
        <a:ext cx="8949677" cy="874125"/>
      </dsp:txXfrm>
    </dsp:sp>
    <dsp:sp modelId="{C844EA67-C890-46F3-9201-539ABFC56207}">
      <dsp:nvSpPr>
        <dsp:cNvPr id="0" name=""/>
        <dsp:cNvSpPr/>
      </dsp:nvSpPr>
      <dsp:spPr>
        <a:xfrm>
          <a:off x="447483" y="2962291"/>
          <a:ext cx="6264773" cy="442800"/>
        </a:xfrm>
        <a:prstGeom prst="roundRect">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794" tIns="0" rIns="236794" bIns="0" numCol="1" spcCol="1270" anchor="ctr" anchorCtr="0">
          <a:noAutofit/>
        </a:bodyPr>
        <a:lstStyle/>
        <a:p>
          <a:pPr marL="0" lvl="0" indent="0" algn="l" defTabSz="666750">
            <a:lnSpc>
              <a:spcPct val="90000"/>
            </a:lnSpc>
            <a:spcBef>
              <a:spcPct val="0"/>
            </a:spcBef>
            <a:spcAft>
              <a:spcPct val="35000"/>
            </a:spcAft>
            <a:buNone/>
          </a:pPr>
          <a:r>
            <a:rPr lang="en-US" sz="1500" kern="1200" dirty="0"/>
            <a:t>More Models</a:t>
          </a:r>
        </a:p>
      </dsp:txBody>
      <dsp:txXfrm>
        <a:off x="469099" y="2983907"/>
        <a:ext cx="6221541"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B0167-EE22-46C2-8CCF-9FC04BCA07ED}">
      <dsp:nvSpPr>
        <dsp:cNvPr id="0" name=""/>
        <dsp:cNvSpPr/>
      </dsp:nvSpPr>
      <dsp:spPr>
        <a:xfrm>
          <a:off x="5438017" y="491856"/>
          <a:ext cx="2138381" cy="2138777"/>
        </a:xfrm>
        <a:prstGeom prst="ellips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71FD2-A704-4656-BBE0-B5D7C532D63D}">
      <dsp:nvSpPr>
        <dsp:cNvPr id="0" name=""/>
        <dsp:cNvSpPr/>
      </dsp:nvSpPr>
      <dsp:spPr>
        <a:xfrm>
          <a:off x="5509018"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Prediction</a:t>
          </a:r>
        </a:p>
      </dsp:txBody>
      <dsp:txXfrm>
        <a:off x="5794414" y="848382"/>
        <a:ext cx="1425587" cy="1425726"/>
      </dsp:txXfrm>
    </dsp:sp>
    <dsp:sp modelId="{92C8AEF3-24F6-484F-917F-A0C134EC4E5C}">
      <dsp:nvSpPr>
        <dsp:cNvPr id="0" name=""/>
        <dsp:cNvSpPr/>
      </dsp:nvSpPr>
      <dsp:spPr>
        <a:xfrm>
          <a:off x="5509018"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10000 </a:t>
          </a:r>
          <a:r>
            <a:rPr lang="en-US" sz="1800" kern="1200" dirty="0" err="1"/>
            <a:t>DataPoints</a:t>
          </a:r>
          <a:endParaRPr lang="en-US" sz="1800" kern="1200" dirty="0"/>
        </a:p>
      </dsp:txBody>
      <dsp:txXfrm>
        <a:off x="5509018" y="2670039"/>
        <a:ext cx="1996379" cy="1172405"/>
      </dsp:txXfrm>
    </dsp:sp>
    <dsp:sp modelId="{6599E9B1-406C-4117-AE4E-9193037201B1}">
      <dsp:nvSpPr>
        <dsp:cNvPr id="0" name=""/>
        <dsp:cNvSpPr/>
      </dsp:nvSpPr>
      <dsp:spPr>
        <a:xfrm rot="2700000">
          <a:off x="3230514" y="494442"/>
          <a:ext cx="2133230" cy="2133230"/>
        </a:xfrm>
        <a:prstGeom prst="teardrop">
          <a:avLst>
            <a:gd name="adj" fmla="val 10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B9E63427-7CF4-4D42-8CF3-071459365992}">
      <dsp:nvSpPr>
        <dsp:cNvPr id="0" name=""/>
        <dsp:cNvSpPr/>
      </dsp:nvSpPr>
      <dsp:spPr>
        <a:xfrm>
          <a:off x="3298939"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Training</a:t>
          </a:r>
        </a:p>
      </dsp:txBody>
      <dsp:txXfrm>
        <a:off x="3584335" y="848382"/>
        <a:ext cx="1425587" cy="1425726"/>
      </dsp:txXfrm>
    </dsp:sp>
    <dsp:sp modelId="{D313F6D5-11C2-4367-92B1-6DCBB21A51A6}">
      <dsp:nvSpPr>
        <dsp:cNvPr id="0" name=""/>
        <dsp:cNvSpPr/>
      </dsp:nvSpPr>
      <dsp:spPr>
        <a:xfrm>
          <a:off x="3298939"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55 million </a:t>
          </a:r>
          <a:r>
            <a:rPr lang="en-US" sz="1800" kern="1200" dirty="0" err="1"/>
            <a:t>DataPoints</a:t>
          </a:r>
          <a:endParaRPr lang="en-US" sz="1800" kern="1200" dirty="0"/>
        </a:p>
      </dsp:txBody>
      <dsp:txXfrm>
        <a:off x="3298939" y="2670039"/>
        <a:ext cx="1996379" cy="1172405"/>
      </dsp:txXfrm>
    </dsp:sp>
    <dsp:sp modelId="{58AB0672-773D-4F2F-AFEC-176100DE0029}">
      <dsp:nvSpPr>
        <dsp:cNvPr id="0" name=""/>
        <dsp:cNvSpPr/>
      </dsp:nvSpPr>
      <dsp:spPr>
        <a:xfrm rot="2700000">
          <a:off x="1020435" y="494442"/>
          <a:ext cx="2133230" cy="2133230"/>
        </a:xfrm>
        <a:prstGeom prst="teardrop">
          <a:avLst>
            <a:gd name="adj" fmla="val 10000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919045C-ABFE-47AA-9A7D-7DAF8D34ECB0}">
      <dsp:nvSpPr>
        <dsp:cNvPr id="0" name=""/>
        <dsp:cNvSpPr/>
      </dsp:nvSpPr>
      <dsp:spPr>
        <a:xfrm>
          <a:off x="1088861" y="563161"/>
          <a:ext cx="1996379" cy="199616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Experiment</a:t>
          </a:r>
        </a:p>
      </dsp:txBody>
      <dsp:txXfrm>
        <a:off x="1374257" y="848382"/>
        <a:ext cx="1425587" cy="1425726"/>
      </dsp:txXfrm>
    </dsp:sp>
    <dsp:sp modelId="{2A38FC35-F43D-4AD8-91C5-98E05A57D2FD}">
      <dsp:nvSpPr>
        <dsp:cNvPr id="0" name=""/>
        <dsp:cNvSpPr/>
      </dsp:nvSpPr>
      <dsp:spPr>
        <a:xfrm>
          <a:off x="1088861" y="2670039"/>
          <a:ext cx="1996379" cy="117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1million </a:t>
          </a:r>
          <a:r>
            <a:rPr lang="en-US" sz="1800" kern="1200" dirty="0" err="1"/>
            <a:t>DataPoints</a:t>
          </a:r>
          <a:endParaRPr lang="en-US" sz="1800" kern="1200" dirty="0"/>
        </a:p>
      </dsp:txBody>
      <dsp:txXfrm>
        <a:off x="1088861" y="2670039"/>
        <a:ext cx="1996379" cy="11724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7971-9E32-4706-953E-9B5BF8DA7AF7}">
      <dsp:nvSpPr>
        <dsp:cNvPr id="0" name=""/>
        <dsp:cNvSpPr/>
      </dsp:nvSpPr>
      <dsp:spPr>
        <a:xfrm>
          <a:off x="602942" y="57027"/>
          <a:ext cx="1131782" cy="393053"/>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43F531-722D-457B-92FB-2FF63747FEE2}">
      <dsp:nvSpPr>
        <dsp:cNvPr id="0" name=""/>
        <dsp:cNvSpPr/>
      </dsp:nvSpPr>
      <dsp:spPr>
        <a:xfrm>
          <a:off x="1060919" y="1019481"/>
          <a:ext cx="219337" cy="140376"/>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A96C96-6F67-4F38-AC29-5E14AA256E2F}">
      <dsp:nvSpPr>
        <dsp:cNvPr id="0" name=""/>
        <dsp:cNvSpPr/>
      </dsp:nvSpPr>
      <dsp:spPr>
        <a:xfrm>
          <a:off x="644178" y="1131782"/>
          <a:ext cx="1052820" cy="26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864,733</a:t>
          </a:r>
        </a:p>
      </dsp:txBody>
      <dsp:txXfrm>
        <a:off x="644178" y="1131782"/>
        <a:ext cx="1052820" cy="263205"/>
      </dsp:txXfrm>
    </dsp:sp>
    <dsp:sp modelId="{72118958-BB91-48F3-A34B-FAF27B11B88B}">
      <dsp:nvSpPr>
        <dsp:cNvPr id="0" name=""/>
        <dsp:cNvSpPr/>
      </dsp:nvSpPr>
      <dsp:spPr>
        <a:xfrm>
          <a:off x="556443" y="8773"/>
          <a:ext cx="1228290" cy="982632"/>
        </a:xfrm>
        <a:prstGeom prst="funnel">
          <a:avLst/>
        </a:prstGeom>
        <a:solidFill>
          <a:schemeClr val="lt1">
            <a:alpha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7971-9E32-4706-953E-9B5BF8DA7AF7}">
      <dsp:nvSpPr>
        <dsp:cNvPr id="0" name=""/>
        <dsp:cNvSpPr/>
      </dsp:nvSpPr>
      <dsp:spPr>
        <a:xfrm>
          <a:off x="597919" y="89110"/>
          <a:ext cx="1768503" cy="614178"/>
        </a:xfrm>
        <a:prstGeom prst="ellipse">
          <a:avLst/>
        </a:prstGeom>
        <a:solidFill>
          <a:schemeClr val="accent2">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0343F531-722D-457B-92FB-2FF63747FEE2}">
      <dsp:nvSpPr>
        <dsp:cNvPr id="0" name=""/>
        <dsp:cNvSpPr/>
      </dsp:nvSpPr>
      <dsp:spPr>
        <a:xfrm>
          <a:off x="1313546" y="1593024"/>
          <a:ext cx="342733" cy="219349"/>
        </a:xfrm>
        <a:prstGeom prst="downArrow">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AA96C96-6F67-4F38-AC29-5E14AA256E2F}">
      <dsp:nvSpPr>
        <dsp:cNvPr id="0" name=""/>
        <dsp:cNvSpPr/>
      </dsp:nvSpPr>
      <dsp:spPr>
        <a:xfrm>
          <a:off x="662353" y="1768503"/>
          <a:ext cx="1645119" cy="41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47,917,777</a:t>
          </a:r>
        </a:p>
      </dsp:txBody>
      <dsp:txXfrm>
        <a:off x="662353" y="1768503"/>
        <a:ext cx="1645119" cy="411279"/>
      </dsp:txXfrm>
    </dsp:sp>
    <dsp:sp modelId="{72118958-BB91-48F3-A34B-FAF27B11B88B}">
      <dsp:nvSpPr>
        <dsp:cNvPr id="0" name=""/>
        <dsp:cNvSpPr/>
      </dsp:nvSpPr>
      <dsp:spPr>
        <a:xfrm>
          <a:off x="525260" y="13709"/>
          <a:ext cx="1919306" cy="1535445"/>
        </a:xfrm>
        <a:prstGeom prst="funnel">
          <a:avLst/>
        </a:prstGeom>
        <a:solidFill>
          <a:schemeClr val="lt1">
            <a:alpha val="40000"/>
            <a:hueOff val="0"/>
            <a:satOff val="0"/>
            <a:lumOff val="0"/>
            <a:alphaOff val="0"/>
          </a:schemeClr>
        </a:solidFill>
        <a:ln w="12700" cap="flat" cmpd="sng" algn="ctr">
          <a:solidFill>
            <a:schemeClr val="accent2">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97E03-8198-4456-96C1-73E1F5A60084}">
      <dsp:nvSpPr>
        <dsp:cNvPr id="0" name=""/>
        <dsp:cNvSpPr/>
      </dsp:nvSpPr>
      <dsp:spPr>
        <a:xfrm>
          <a:off x="0" y="342174"/>
          <a:ext cx="7307309"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128" tIns="416560" rIns="5671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Dropped rows where geo locations were falling in water area</a:t>
          </a:r>
        </a:p>
      </dsp:txBody>
      <dsp:txXfrm>
        <a:off x="0" y="342174"/>
        <a:ext cx="7307309" cy="1134000"/>
      </dsp:txXfrm>
    </dsp:sp>
    <dsp:sp modelId="{B0654A63-3E07-47D3-B261-A652B12C04C0}">
      <dsp:nvSpPr>
        <dsp:cNvPr id="0" name=""/>
        <dsp:cNvSpPr/>
      </dsp:nvSpPr>
      <dsp:spPr>
        <a:xfrm>
          <a:off x="365365" y="46974"/>
          <a:ext cx="5115116"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39" tIns="0" rIns="193339" bIns="0" numCol="1" spcCol="1270" anchor="ctr" anchorCtr="0">
          <a:noAutofit/>
        </a:bodyPr>
        <a:lstStyle/>
        <a:p>
          <a:pPr marL="0" lvl="0" indent="0" algn="l" defTabSz="889000">
            <a:lnSpc>
              <a:spcPct val="90000"/>
            </a:lnSpc>
            <a:spcBef>
              <a:spcPct val="0"/>
            </a:spcBef>
            <a:spcAft>
              <a:spcPct val="35000"/>
            </a:spcAft>
            <a:buNone/>
          </a:pPr>
          <a:r>
            <a:rPr lang="en-US" sz="2000" kern="1200" dirty="0"/>
            <a:t>Initial Data Clean up</a:t>
          </a:r>
        </a:p>
      </dsp:txBody>
      <dsp:txXfrm>
        <a:off x="394186" y="75795"/>
        <a:ext cx="5057474" cy="532758"/>
      </dsp:txXfrm>
    </dsp:sp>
    <dsp:sp modelId="{BD334145-92DE-41CE-B688-54C7B505C03B}">
      <dsp:nvSpPr>
        <dsp:cNvPr id="0" name=""/>
        <dsp:cNvSpPr/>
      </dsp:nvSpPr>
      <dsp:spPr>
        <a:xfrm>
          <a:off x="0" y="1887445"/>
          <a:ext cx="7307309" cy="113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128" tIns="416560" rIns="56712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Dropped rows where calculated distance is less than 0.05 miles</a:t>
          </a:r>
        </a:p>
      </dsp:txBody>
      <dsp:txXfrm>
        <a:off x="0" y="1887445"/>
        <a:ext cx="7307309" cy="1134000"/>
      </dsp:txXfrm>
    </dsp:sp>
    <dsp:sp modelId="{273ECC55-7220-43F6-AACD-F734BA6DE0AA}">
      <dsp:nvSpPr>
        <dsp:cNvPr id="0" name=""/>
        <dsp:cNvSpPr/>
      </dsp:nvSpPr>
      <dsp:spPr>
        <a:xfrm>
          <a:off x="365365" y="1584174"/>
          <a:ext cx="5115116"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339" tIns="0" rIns="193339" bIns="0" numCol="1" spcCol="1270" anchor="ctr" anchorCtr="0">
          <a:noAutofit/>
        </a:bodyPr>
        <a:lstStyle/>
        <a:p>
          <a:pPr marL="0" lvl="0" indent="0" algn="l" defTabSz="889000">
            <a:lnSpc>
              <a:spcPct val="90000"/>
            </a:lnSpc>
            <a:spcBef>
              <a:spcPct val="0"/>
            </a:spcBef>
            <a:spcAft>
              <a:spcPct val="35000"/>
            </a:spcAft>
            <a:buNone/>
          </a:pPr>
          <a:r>
            <a:rPr lang="en-US" sz="2000" kern="1200" dirty="0"/>
            <a:t>Data Clean up after Feature Engineering</a:t>
          </a:r>
        </a:p>
      </dsp:txBody>
      <dsp:txXfrm>
        <a:off x="394186" y="1612995"/>
        <a:ext cx="5057474"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161AA5-F4C3-44A6-B36E-690A60125BF6}" type="datetimeFigureOut">
              <a:rPr lang="en-US" smtClean="0"/>
              <a:t>12/10/2018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5CF59-930C-4613-B0F0-5A6124303F9E}" type="slidenum">
              <a:rPr lang="en-US" smtClean="0"/>
              <a:t>‹#›</a:t>
            </a:fld>
            <a:endParaRPr lang="en-US"/>
          </a:p>
        </p:txBody>
      </p:sp>
    </p:spTree>
    <p:extLst>
      <p:ext uri="{BB962C8B-B14F-4D97-AF65-F5344CB8AC3E}">
        <p14:creationId xmlns:p14="http://schemas.microsoft.com/office/powerpoint/2010/main" val="1645761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18088E-FCA9-49F4-99F2-D240759CE5BF}"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BFF06-2C24-4CD6-AB01-8294C5D0C9E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51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7A43E-2099-4CB3-9D98-C890C0181192}"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150718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950092-1B0E-4038-9884-FCB93416B6D2}"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107749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C0866D-C60F-4C45-9070-C016AD27D5B0}"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187245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6F5633-A9AF-4617-A618-E39863009614}" type="datetime1">
              <a:rPr lang="en-US" smtClean="0"/>
              <a:t>12/10/2018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BFF06-2C24-4CD6-AB01-8294C5D0C9E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518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0F6C5A-F9DA-4F62-BD85-BE8B87836625}"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164673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08E4D0-5C49-48FA-88A7-C61008C04E56}" type="datetime1">
              <a:rPr lang="en-US" smtClean="0"/>
              <a:t>12/10/2018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230452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ECA9F-6CED-422F-B3EA-64659CD180DE}" type="datetime1">
              <a:rPr lang="en-US" smtClean="0"/>
              <a:t>12/10/2018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321115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13BE2C1-4D2A-4C3B-B8D7-9CFB11A4577C}" type="datetime1">
              <a:rPr lang="en-US" smtClean="0"/>
              <a:t>12/10/2018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3948200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CD3431-7D2E-4B5E-AF0E-D28EAAC45399}" type="datetime1">
              <a:rPr lang="en-US" smtClean="0"/>
              <a:t>12/10/2018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3EBFF06-2C24-4CD6-AB01-8294C5D0C9ED}" type="slidenum">
              <a:rPr lang="en-US" smtClean="0"/>
              <a:t>‹#›</a:t>
            </a:fld>
            <a:endParaRPr lang="en-US"/>
          </a:p>
        </p:txBody>
      </p:sp>
    </p:spTree>
    <p:extLst>
      <p:ext uri="{BB962C8B-B14F-4D97-AF65-F5344CB8AC3E}">
        <p14:creationId xmlns:p14="http://schemas.microsoft.com/office/powerpoint/2010/main" val="204873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13E40A4-B42F-4894-BD64-BB22FDF9B53B}" type="datetime1">
              <a:rPr lang="en-US" smtClean="0"/>
              <a:t>12/10/2018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BFF06-2C24-4CD6-AB01-8294C5D0C9ED}" type="slidenum">
              <a:rPr lang="en-US" smtClean="0"/>
              <a:t>‹#›</a:t>
            </a:fld>
            <a:endParaRPr lang="en-US"/>
          </a:p>
        </p:txBody>
      </p:sp>
    </p:spTree>
    <p:extLst>
      <p:ext uri="{BB962C8B-B14F-4D97-AF65-F5344CB8AC3E}">
        <p14:creationId xmlns:p14="http://schemas.microsoft.com/office/powerpoint/2010/main" val="3000654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3072462-9491-4904-852D-567C2520DB6A}" type="datetime1">
              <a:rPr lang="en-US" smtClean="0"/>
              <a:t>12/10/2018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3EBFF06-2C24-4CD6-AB01-8294C5D0C9E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681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mix3d.com/details/G009SXJ54B91" TargetMode="External"/><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18" Type="http://schemas.openxmlformats.org/officeDocument/2006/relationships/diagramLayout" Target="../diagrams/layout10.xml"/><Relationship Id="rId3" Type="http://schemas.openxmlformats.org/officeDocument/2006/relationships/diagramLayout" Target="../diagrams/layout7.xml"/><Relationship Id="rId21" Type="http://schemas.microsoft.com/office/2007/relationships/diagramDrawing" Target="../diagrams/drawing10.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diagramData" Target="../diagrams/data10.xml"/><Relationship Id="rId2" Type="http://schemas.openxmlformats.org/officeDocument/2006/relationships/diagramData" Target="../diagrams/data7.xml"/><Relationship Id="rId16" Type="http://schemas.microsoft.com/office/2007/relationships/diagramDrawing" Target="../diagrams/drawing9.xml"/><Relationship Id="rId20" Type="http://schemas.openxmlformats.org/officeDocument/2006/relationships/diagramColors" Target="../diagrams/colors10.xml"/><Relationship Id="rId1" Type="http://schemas.openxmlformats.org/officeDocument/2006/relationships/slideLayout" Target="../slideLayouts/slideLayout6.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19" Type="http://schemas.openxmlformats.org/officeDocument/2006/relationships/diagramQuickStyle" Target="../diagrams/quickStyle10.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sv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new-york-city-taxi-fare-prediction#description"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9.png"/><Relationship Id="rId7" Type="http://schemas.openxmlformats.org/officeDocument/2006/relationships/diagramLayout" Target="../diagrams/layout14.xml"/><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diagramData" Target="../diagrams/data14.xml"/><Relationship Id="rId11" Type="http://schemas.openxmlformats.org/officeDocument/2006/relationships/image" Target="../media/image19.png"/><Relationship Id="rId5" Type="http://schemas.openxmlformats.org/officeDocument/2006/relationships/image" Target="../media/image18.png"/><Relationship Id="rId10" Type="http://schemas.microsoft.com/office/2007/relationships/diagramDrawing" Target="../diagrams/drawing14.xml"/><Relationship Id="rId4" Type="http://schemas.openxmlformats.org/officeDocument/2006/relationships/image" Target="../media/image10.svg"/><Relationship Id="rId9" Type="http://schemas.openxmlformats.org/officeDocument/2006/relationships/diagramColors" Target="../diagrams/colors14.xml"/></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5.xml"/><Relationship Id="rId7" Type="http://schemas.openxmlformats.org/officeDocument/2006/relationships/image" Target="../media/image21.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openclipart.org/detail/159643"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348A-CBB6-4CFB-96AD-BF4FE7893222}"/>
              </a:ext>
            </a:extLst>
          </p:cNvPr>
          <p:cNvSpPr>
            <a:spLocks noGrp="1"/>
          </p:cNvSpPr>
          <p:nvPr>
            <p:ph type="ctrTitle"/>
          </p:nvPr>
        </p:nvSpPr>
        <p:spPr/>
        <p:txBody>
          <a:bodyPr/>
          <a:lstStyle/>
          <a:p>
            <a:r>
              <a:rPr lang="en-US" b="1" dirty="0"/>
              <a:t>New York City Taxi </a:t>
            </a:r>
            <a:br>
              <a:rPr lang="en-US" b="1" dirty="0"/>
            </a:br>
            <a:r>
              <a:rPr lang="en-US" b="1" dirty="0"/>
              <a:t>Fare Prediction</a:t>
            </a:r>
            <a:endParaRPr lang="en-US" dirty="0"/>
          </a:p>
        </p:txBody>
      </p:sp>
      <p:sp>
        <p:nvSpPr>
          <p:cNvPr id="3" name="Subtitle 2">
            <a:extLst>
              <a:ext uri="{FF2B5EF4-FFF2-40B4-BE49-F238E27FC236}">
                <a16:creationId xmlns:a16="http://schemas.microsoft.com/office/drawing/2014/main" id="{CE1610EF-47F6-4308-9BFA-E342892BD759}"/>
              </a:ext>
            </a:extLst>
          </p:cNvPr>
          <p:cNvSpPr>
            <a:spLocks noGrp="1"/>
          </p:cNvSpPr>
          <p:nvPr>
            <p:ph type="subTitle" idx="1"/>
          </p:nvPr>
        </p:nvSpPr>
        <p:spPr/>
        <p:txBody>
          <a:bodyPr>
            <a:normAutofit fontScale="85000" lnSpcReduction="20000"/>
          </a:bodyPr>
          <a:lstStyle/>
          <a:p>
            <a:r>
              <a:rPr lang="en-US" dirty="0" err="1"/>
              <a:t>Gagan</a:t>
            </a:r>
            <a:r>
              <a:rPr lang="en-US" dirty="0"/>
              <a:t> </a:t>
            </a:r>
            <a:r>
              <a:rPr lang="en-US" dirty="0" err="1"/>
              <a:t>arora</a:t>
            </a:r>
            <a:endParaRPr lang="en-US" dirty="0"/>
          </a:p>
          <a:p>
            <a:r>
              <a:rPr lang="en-US" dirty="0" err="1"/>
              <a:t>Shagufta</a:t>
            </a:r>
            <a:r>
              <a:rPr lang="en-US" dirty="0"/>
              <a:t> </a:t>
            </a:r>
            <a:r>
              <a:rPr lang="en-US" dirty="0" err="1"/>
              <a:t>pathan</a:t>
            </a:r>
            <a:endParaRPr lang="en-US" dirty="0"/>
          </a:p>
          <a:p>
            <a:r>
              <a:rPr lang="en-US" dirty="0"/>
              <a:t>Deepak </a:t>
            </a:r>
            <a:r>
              <a:rPr lang="en-US" dirty="0" err="1"/>
              <a:t>khirey</a:t>
            </a:r>
            <a:endParaRPr lang="en-US" dirty="0"/>
          </a:p>
        </p:txBody>
      </p:sp>
      <mc:AlternateContent xmlns:mc="http://schemas.openxmlformats.org/markup-compatibility/2006" xmlns:am3d="http://schemas.microsoft.com/office/drawing/2017/model3d">
        <mc:Choice Requires="am3d">
          <p:graphicFrame>
            <p:nvGraphicFramePr>
              <p:cNvPr id="4" name="3D Model 3" descr="Taxi">
                <a:extLst>
                  <a:ext uri="{FF2B5EF4-FFF2-40B4-BE49-F238E27FC236}">
                    <a16:creationId xmlns:a16="http://schemas.microsoft.com/office/drawing/2014/main" id="{65DFB3ED-77C5-4A87-A6A6-B2CC1229717D}"/>
                  </a:ext>
                </a:extLst>
              </p:cNvPr>
              <p:cNvGraphicFramePr>
                <a:graphicFrameLocks noChangeAspect="1"/>
              </p:cNvGraphicFramePr>
              <p:nvPr>
                <p:extLst>
                  <p:ext uri="{D42A27DB-BD31-4B8C-83A1-F6EECF244321}">
                    <p14:modId xmlns:p14="http://schemas.microsoft.com/office/powerpoint/2010/main" val="3662186965"/>
                  </p:ext>
                </p:extLst>
              </p:nvPr>
            </p:nvGraphicFramePr>
            <p:xfrm>
              <a:off x="7409184" y="2607774"/>
              <a:ext cx="3900181" cy="3210858"/>
            </p:xfrm>
            <a:graphic>
              <a:graphicData uri="http://schemas.microsoft.com/office/drawing/2017/model3d">
                <am3d:model3d r:embed="rId2">
                  <am3d:spPr>
                    <a:xfrm>
                      <a:off x="0" y="0"/>
                      <a:ext cx="3900181" cy="3210858"/>
                    </a:xfrm>
                    <a:prstGeom prst="rect">
                      <a:avLst/>
                    </a:prstGeom>
                  </am3d:spPr>
                  <am3d:camera>
                    <am3d:pos x="0" y="0" z="54069063"/>
                    <am3d:up dx="0" dy="36000000" dz="0"/>
                    <am3d:lookAt x="0" y="0" z="0"/>
                    <am3d:perspective fov="2700000"/>
                  </am3d:camera>
                  <am3d:trans>
                    <am3d:meterPerModelUnit n="3614" d="1000000"/>
                    <am3d:preTrans dx="0" dy="-7022570" dz="-1358767"/>
                    <am3d:scale>
                      <am3d:sx n="1000000" d="1000000"/>
                      <am3d:sy n="1000000" d="1000000"/>
                      <am3d:sz n="1000000" d="1000000"/>
                    </am3d:scale>
                    <am3d:rot ax="1200000" ay="-1800000" az="-600000"/>
                    <am3d:postTrans dx="0" dy="0" dz="0"/>
                  </am3d:trans>
                  <am3d:attrSrcUrl r:id="rId3"/>
                  <am3d:raster rName="Office3DRenderer" rVer="16.0.8326">
                    <am3d:blip r:embed="rId4"/>
                  </am3d:raster>
                  <am3d:objViewport viewportSz="4148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Taxi">
                <a:extLst>
                  <a:ext uri="{FF2B5EF4-FFF2-40B4-BE49-F238E27FC236}">
                    <a16:creationId xmlns:a16="http://schemas.microsoft.com/office/drawing/2014/main" id="{65DFB3ED-77C5-4A87-A6A6-B2CC1229717D}"/>
                  </a:ext>
                </a:extLst>
              </p:cNvPr>
              <p:cNvPicPr>
                <a:picLocks noGrp="1" noRot="1" noChangeAspect="1" noMove="1" noResize="1" noEditPoints="1" noAdjustHandles="1" noChangeArrowheads="1" noChangeShapeType="1" noCrop="1"/>
              </p:cNvPicPr>
              <p:nvPr/>
            </p:nvPicPr>
            <p:blipFill>
              <a:blip r:embed="rId5"/>
              <a:stretch>
                <a:fillRect/>
              </a:stretch>
            </p:blipFill>
            <p:spPr>
              <a:xfrm>
                <a:off x="7409184" y="2607774"/>
                <a:ext cx="3900181" cy="3210858"/>
              </a:xfrm>
              <a:prstGeom prst="rect">
                <a:avLst/>
              </a:prstGeom>
            </p:spPr>
          </p:pic>
        </mc:Fallback>
      </mc:AlternateContent>
    </p:spTree>
    <p:extLst>
      <p:ext uri="{BB962C8B-B14F-4D97-AF65-F5344CB8AC3E}">
        <p14:creationId xmlns:p14="http://schemas.microsoft.com/office/powerpoint/2010/main" val="4206457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BADD0-BBB2-438D-BCD5-3188A732081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b="1" dirty="0">
                <a:solidFill>
                  <a:schemeClr val="tx1">
                    <a:lumMod val="85000"/>
                    <a:lumOff val="15000"/>
                  </a:schemeClr>
                </a:solidFill>
              </a:rPr>
              <a:t>Phase 1: </a:t>
            </a:r>
            <a:r>
              <a:rPr lang="en-US" sz="8000" b="1" dirty="0"/>
              <a:t>New York City Taxi Fare Prediction</a:t>
            </a:r>
            <a:endParaRPr lang="en-US" sz="8000" b="1" dirty="0">
              <a:solidFill>
                <a:schemeClr val="tx1">
                  <a:lumMod val="85000"/>
                  <a:lumOff val="15000"/>
                </a:schemeClr>
              </a:solidFill>
            </a:endParaRP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5C984871-681E-48AC-8CF4-752E27F4333E}"/>
              </a:ext>
            </a:extLst>
          </p:cNvPr>
          <p:cNvSpPr>
            <a:spLocks noGrp="1"/>
          </p:cNvSpPr>
          <p:nvPr>
            <p:ph type="sldNum" sz="quarter" idx="12"/>
          </p:nvPr>
        </p:nvSpPr>
        <p:spPr/>
        <p:txBody>
          <a:bodyPr/>
          <a:lstStyle/>
          <a:p>
            <a:fld id="{A3EBFF06-2C24-4CD6-AB01-8294C5D0C9ED}" type="slidenum">
              <a:rPr lang="en-US" smtClean="0"/>
              <a:t>10</a:t>
            </a:fld>
            <a:endParaRPr lang="en-US"/>
          </a:p>
        </p:txBody>
      </p:sp>
    </p:spTree>
    <p:extLst>
      <p:ext uri="{BB962C8B-B14F-4D97-AF65-F5344CB8AC3E}">
        <p14:creationId xmlns:p14="http://schemas.microsoft.com/office/powerpoint/2010/main" val="208579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65AB-B2CF-4D15-8885-C871C56A1097}"/>
              </a:ext>
            </a:extLst>
          </p:cNvPr>
          <p:cNvSpPr>
            <a:spLocks noGrp="1"/>
          </p:cNvSpPr>
          <p:nvPr>
            <p:ph type="title"/>
          </p:nvPr>
        </p:nvSpPr>
        <p:spPr/>
        <p:txBody>
          <a:bodyPr/>
          <a:lstStyle/>
          <a:p>
            <a:r>
              <a:rPr lang="en-US" dirty="0"/>
              <a:t>Data </a:t>
            </a:r>
          </a:p>
        </p:txBody>
      </p:sp>
      <p:sp>
        <p:nvSpPr>
          <p:cNvPr id="3" name="Rectangle 2">
            <a:extLst>
              <a:ext uri="{FF2B5EF4-FFF2-40B4-BE49-F238E27FC236}">
                <a16:creationId xmlns:a16="http://schemas.microsoft.com/office/drawing/2014/main" id="{B8A70111-1D49-4F90-8C5C-B190A3B65A2C}"/>
              </a:ext>
            </a:extLst>
          </p:cNvPr>
          <p:cNvSpPr/>
          <p:nvPr/>
        </p:nvSpPr>
        <p:spPr>
          <a:xfrm>
            <a:off x="1207363" y="1997478"/>
            <a:ext cx="9948317" cy="426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Total Training Data Size – 55423856 X 7  		Total Test Data Size – 9914 X 6</a:t>
            </a:r>
          </a:p>
          <a:p>
            <a:pPr algn="ctr"/>
            <a:endParaRPr lang="en-US" sz="2000" dirty="0"/>
          </a:p>
          <a:p>
            <a:pPr algn="ctr"/>
            <a:r>
              <a:rPr lang="en-US" sz="2000" dirty="0"/>
              <a:t>	</a:t>
            </a:r>
          </a:p>
        </p:txBody>
      </p:sp>
      <p:sp>
        <p:nvSpPr>
          <p:cNvPr id="5" name="Rectangle 4">
            <a:extLst>
              <a:ext uri="{FF2B5EF4-FFF2-40B4-BE49-F238E27FC236}">
                <a16:creationId xmlns:a16="http://schemas.microsoft.com/office/drawing/2014/main" id="{CC1713EE-F295-4008-8124-37740BF99728}"/>
              </a:ext>
            </a:extLst>
          </p:cNvPr>
          <p:cNvSpPr/>
          <p:nvPr/>
        </p:nvSpPr>
        <p:spPr>
          <a:xfrm>
            <a:off x="1207363" y="2725445"/>
            <a:ext cx="10022889" cy="27609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a:t>For Phase1, out of 55 million rows, we down sampled and utilized only 1 million rows.</a:t>
            </a:r>
          </a:p>
          <a:p>
            <a:endParaRPr lang="en-US" sz="2400" dirty="0"/>
          </a:p>
          <a:p>
            <a:r>
              <a:rPr lang="en-US" sz="2400" dirty="0"/>
              <a:t>Why?</a:t>
            </a:r>
          </a:p>
          <a:p>
            <a:pPr marL="742950" lvl="1" indent="-285750">
              <a:buFont typeface="Arial" panose="020B0604020202020204" pitchFamily="34" charset="0"/>
              <a:buChar char="•"/>
            </a:pPr>
            <a:r>
              <a:rPr lang="en-US" sz="2400" dirty="0"/>
              <a:t>We have limited compute power as compared to the huge dataset size</a:t>
            </a:r>
          </a:p>
          <a:p>
            <a:pPr marL="742950" lvl="1" indent="-285750">
              <a:buFont typeface="Arial" panose="020B0604020202020204" pitchFamily="34" charset="0"/>
              <a:buChar char="•"/>
            </a:pPr>
            <a:r>
              <a:rPr lang="en-US" sz="2400" dirty="0"/>
              <a:t>Smaller dataset allows to experiment easily as execution times are less</a:t>
            </a:r>
          </a:p>
        </p:txBody>
      </p:sp>
      <p:sp>
        <p:nvSpPr>
          <p:cNvPr id="4" name="Slide Number Placeholder 3">
            <a:extLst>
              <a:ext uri="{FF2B5EF4-FFF2-40B4-BE49-F238E27FC236}">
                <a16:creationId xmlns:a16="http://schemas.microsoft.com/office/drawing/2014/main" id="{D3616348-0F2C-492D-B178-5E1DF290BEA5}"/>
              </a:ext>
            </a:extLst>
          </p:cNvPr>
          <p:cNvSpPr>
            <a:spLocks noGrp="1"/>
          </p:cNvSpPr>
          <p:nvPr>
            <p:ph type="sldNum" sz="quarter" idx="12"/>
          </p:nvPr>
        </p:nvSpPr>
        <p:spPr/>
        <p:txBody>
          <a:bodyPr/>
          <a:lstStyle/>
          <a:p>
            <a:fld id="{A3EBFF06-2C24-4CD6-AB01-8294C5D0C9ED}" type="slidenum">
              <a:rPr lang="en-US" smtClean="0"/>
              <a:t>11</a:t>
            </a:fld>
            <a:endParaRPr lang="en-US"/>
          </a:p>
        </p:txBody>
      </p:sp>
    </p:spTree>
    <p:extLst>
      <p:ext uri="{BB962C8B-B14F-4D97-AF65-F5344CB8AC3E}">
        <p14:creationId xmlns:p14="http://schemas.microsoft.com/office/powerpoint/2010/main" val="20887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B922E-0DE2-48D0-97A4-610593B192B2}"/>
              </a:ext>
            </a:extLst>
          </p:cNvPr>
          <p:cNvSpPr>
            <a:spLocks noGrp="1"/>
          </p:cNvSpPr>
          <p:nvPr>
            <p:ph type="title"/>
          </p:nvPr>
        </p:nvSpPr>
        <p:spPr>
          <a:xfrm>
            <a:off x="1066800" y="260033"/>
            <a:ext cx="10058400" cy="699135"/>
          </a:xfrm>
        </p:spPr>
        <p:txBody>
          <a:bodyPr>
            <a:normAutofit fontScale="90000"/>
          </a:bodyPr>
          <a:lstStyle/>
          <a:p>
            <a:r>
              <a:rPr lang="en-US" dirty="0"/>
              <a:t>Exploratory Data Analysis</a:t>
            </a:r>
          </a:p>
        </p:txBody>
      </p:sp>
      <p:sp>
        <p:nvSpPr>
          <p:cNvPr id="3" name="Rectangle 2">
            <a:extLst>
              <a:ext uri="{FF2B5EF4-FFF2-40B4-BE49-F238E27FC236}">
                <a16:creationId xmlns:a16="http://schemas.microsoft.com/office/drawing/2014/main" id="{1ABC1A49-E860-40DC-BCCD-BB19CE49224B}"/>
              </a:ext>
            </a:extLst>
          </p:cNvPr>
          <p:cNvSpPr/>
          <p:nvPr/>
        </p:nvSpPr>
        <p:spPr>
          <a:xfrm>
            <a:off x="1233996" y="1038225"/>
            <a:ext cx="9891204" cy="48291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US" sz="2400" dirty="0"/>
              <a:t>‘key’ column is duplicate of </a:t>
            </a:r>
            <a:r>
              <a:rPr lang="en-US" sz="2400" dirty="0" err="1"/>
              <a:t>pickup_datetime</a:t>
            </a:r>
            <a:r>
              <a:rPr lang="en-US" sz="2400" dirty="0"/>
              <a:t> column</a:t>
            </a:r>
          </a:p>
          <a:p>
            <a:pPr marL="342900" indent="-342900">
              <a:buFont typeface="Arial" panose="020B0604020202020204" pitchFamily="34" charset="0"/>
              <a:buChar char="•"/>
            </a:pPr>
            <a:r>
              <a:rPr lang="en-US" sz="2400" dirty="0" err="1"/>
              <a:t>dropoff_longitude</a:t>
            </a:r>
            <a:r>
              <a:rPr lang="en-US" sz="2400" dirty="0"/>
              <a:t> and </a:t>
            </a:r>
            <a:r>
              <a:rPr lang="en-US" sz="2400" dirty="0" err="1"/>
              <a:t>dropoff_latitude</a:t>
            </a:r>
            <a:r>
              <a:rPr lang="en-US" sz="2400" dirty="0"/>
              <a:t> values are null (376 rows out of 55M)</a:t>
            </a:r>
          </a:p>
          <a:p>
            <a:pPr marL="342900" indent="-342900">
              <a:buFont typeface="Arial" panose="020B0604020202020204" pitchFamily="34" charset="0"/>
              <a:buChar char="•"/>
            </a:pPr>
            <a:r>
              <a:rPr lang="en-US" sz="2400" dirty="0"/>
              <a:t>Longitudes are beyond range (-180,180)</a:t>
            </a:r>
          </a:p>
          <a:p>
            <a:pPr marL="342900" indent="-342900">
              <a:buFont typeface="Arial" panose="020B0604020202020204" pitchFamily="34" charset="0"/>
              <a:buChar char="•"/>
            </a:pPr>
            <a:r>
              <a:rPr lang="en-US" sz="2400" dirty="0"/>
              <a:t>Latitudes are beyond range (-90,90)</a:t>
            </a:r>
          </a:p>
          <a:p>
            <a:pPr marL="342900" indent="-342900">
              <a:buFont typeface="Arial" panose="020B0604020202020204" pitchFamily="34" charset="0"/>
              <a:buChar char="•"/>
            </a:pPr>
            <a:r>
              <a:rPr lang="en-US" sz="2400" dirty="0"/>
              <a:t>‘</a:t>
            </a:r>
            <a:r>
              <a:rPr lang="en-US" sz="2400" dirty="0" err="1"/>
              <a:t>fare_amount</a:t>
            </a:r>
            <a:r>
              <a:rPr lang="en-US" sz="2400" dirty="0"/>
              <a:t>’ column has outliers (less than $2.5 and more than $100)</a:t>
            </a:r>
          </a:p>
          <a:p>
            <a:pPr marL="342900" indent="-342900">
              <a:buFont typeface="Arial" panose="020B0604020202020204" pitchFamily="34" charset="0"/>
              <a:buChar char="•"/>
            </a:pPr>
            <a:r>
              <a:rPr lang="en-US" sz="2400" dirty="0"/>
              <a:t>90% of the </a:t>
            </a:r>
            <a:r>
              <a:rPr lang="en-US" sz="2400" dirty="0" err="1"/>
              <a:t>fare_amount</a:t>
            </a:r>
            <a:r>
              <a:rPr lang="en-US" sz="2400" dirty="0"/>
              <a:t> is less than $20</a:t>
            </a:r>
          </a:p>
          <a:p>
            <a:pPr marL="342900" indent="-342900">
              <a:buFont typeface="Arial" panose="020B0604020202020204" pitchFamily="34" charset="0"/>
              <a:buChar char="•"/>
            </a:pPr>
            <a:r>
              <a:rPr lang="en-US" sz="2400" dirty="0"/>
              <a:t>‘</a:t>
            </a:r>
            <a:r>
              <a:rPr lang="en-US" sz="2400" dirty="0" err="1"/>
              <a:t>passenger_count</a:t>
            </a:r>
            <a:r>
              <a:rPr lang="en-US" sz="2400" dirty="0"/>
              <a:t>’ has outliers (more than 6 passengers)</a:t>
            </a:r>
          </a:p>
          <a:p>
            <a:pPr marL="342900" indent="-342900">
              <a:buFont typeface="Arial" panose="020B0604020202020204" pitchFamily="34" charset="0"/>
              <a:buChar char="•"/>
            </a:pPr>
            <a:r>
              <a:rPr lang="en-US" sz="2400" dirty="0"/>
              <a:t>All of the ‘Bad Data’ lies outside 96 percentile values</a:t>
            </a:r>
          </a:p>
          <a:p>
            <a:pPr marL="342900" indent="-342900">
              <a:buFont typeface="Arial" panose="020B0604020202020204" pitchFamily="34" charset="0"/>
              <a:buChar char="•"/>
            </a:pPr>
            <a:r>
              <a:rPr lang="en-US" sz="2400" dirty="0"/>
              <a:t>Plotted the pick up and drop off locations on the map of New York City</a:t>
            </a:r>
          </a:p>
          <a:p>
            <a:pPr marL="342900" indent="-342900">
              <a:buFont typeface="Arial" panose="020B0604020202020204" pitchFamily="34" charset="0"/>
              <a:buChar char="•"/>
            </a:pPr>
            <a:r>
              <a:rPr lang="en-US" sz="2400" dirty="0"/>
              <a:t>Some of the points are in water</a:t>
            </a:r>
          </a:p>
        </p:txBody>
      </p:sp>
      <p:sp>
        <p:nvSpPr>
          <p:cNvPr id="4" name="Slide Number Placeholder 3">
            <a:extLst>
              <a:ext uri="{FF2B5EF4-FFF2-40B4-BE49-F238E27FC236}">
                <a16:creationId xmlns:a16="http://schemas.microsoft.com/office/drawing/2014/main" id="{77F902DD-7AD9-4DDD-8FEC-D211065FBC02}"/>
              </a:ext>
            </a:extLst>
          </p:cNvPr>
          <p:cNvSpPr>
            <a:spLocks noGrp="1"/>
          </p:cNvSpPr>
          <p:nvPr>
            <p:ph type="sldNum" sz="quarter" idx="12"/>
          </p:nvPr>
        </p:nvSpPr>
        <p:spPr/>
        <p:txBody>
          <a:bodyPr/>
          <a:lstStyle/>
          <a:p>
            <a:fld id="{A3EBFF06-2C24-4CD6-AB01-8294C5D0C9ED}" type="slidenum">
              <a:rPr lang="en-US" smtClean="0"/>
              <a:t>12</a:t>
            </a:fld>
            <a:endParaRPr lang="en-US"/>
          </a:p>
        </p:txBody>
      </p:sp>
    </p:spTree>
    <p:extLst>
      <p:ext uri="{BB962C8B-B14F-4D97-AF65-F5344CB8AC3E}">
        <p14:creationId xmlns:p14="http://schemas.microsoft.com/office/powerpoint/2010/main" val="9440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811E-300D-4820-A168-A48343375C33}"/>
              </a:ext>
            </a:extLst>
          </p:cNvPr>
          <p:cNvSpPr>
            <a:spLocks noGrp="1"/>
          </p:cNvSpPr>
          <p:nvPr>
            <p:ph type="title"/>
          </p:nvPr>
        </p:nvSpPr>
        <p:spPr>
          <a:xfrm>
            <a:off x="1259645" y="526345"/>
            <a:ext cx="10058400" cy="1051560"/>
          </a:xfrm>
        </p:spPr>
        <p:txBody>
          <a:bodyPr/>
          <a:lstStyle/>
          <a:p>
            <a:r>
              <a:rPr lang="en-US" dirty="0"/>
              <a:t>Data Cleanup</a:t>
            </a:r>
          </a:p>
        </p:txBody>
      </p:sp>
      <p:graphicFrame>
        <p:nvGraphicFramePr>
          <p:cNvPr id="3" name="Diagram 2">
            <a:extLst>
              <a:ext uri="{FF2B5EF4-FFF2-40B4-BE49-F238E27FC236}">
                <a16:creationId xmlns:a16="http://schemas.microsoft.com/office/drawing/2014/main" id="{710AFB85-BA74-4AC6-9872-98DDDADDC48C}"/>
              </a:ext>
            </a:extLst>
          </p:cNvPr>
          <p:cNvGraphicFramePr/>
          <p:nvPr>
            <p:extLst>
              <p:ext uri="{D42A27DB-BD31-4B8C-83A1-F6EECF244321}">
                <p14:modId xmlns:p14="http://schemas.microsoft.com/office/powerpoint/2010/main" val="4026703356"/>
              </p:ext>
            </p:extLst>
          </p:nvPr>
        </p:nvGraphicFramePr>
        <p:xfrm>
          <a:off x="1259645" y="1476375"/>
          <a:ext cx="6960430" cy="4578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058E8A74-7903-4875-8F06-46366E3B4A93}"/>
              </a:ext>
            </a:extLst>
          </p:cNvPr>
          <p:cNvGraphicFramePr/>
          <p:nvPr>
            <p:extLst>
              <p:ext uri="{D42A27DB-BD31-4B8C-83A1-F6EECF244321}">
                <p14:modId xmlns:p14="http://schemas.microsoft.com/office/powerpoint/2010/main" val="4245568443"/>
              </p:ext>
            </p:extLst>
          </p:nvPr>
        </p:nvGraphicFramePr>
        <p:xfrm>
          <a:off x="7926773" y="2539589"/>
          <a:ext cx="3791751" cy="29823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4">
            <a:extLst>
              <a:ext uri="{FF2B5EF4-FFF2-40B4-BE49-F238E27FC236}">
                <a16:creationId xmlns:a16="http://schemas.microsoft.com/office/drawing/2014/main" id="{BB7B2B9A-2344-4C86-8D91-EC1FA6C021D5}"/>
              </a:ext>
            </a:extLst>
          </p:cNvPr>
          <p:cNvSpPr txBox="1"/>
          <p:nvPr/>
        </p:nvSpPr>
        <p:spPr>
          <a:xfrm>
            <a:off x="8983708" y="2885243"/>
            <a:ext cx="1677880" cy="369332"/>
          </a:xfrm>
          <a:prstGeom prst="rect">
            <a:avLst/>
          </a:prstGeom>
          <a:noFill/>
        </p:spPr>
        <p:txBody>
          <a:bodyPr wrap="square" rtlCol="0">
            <a:spAutoFit/>
          </a:bodyPr>
          <a:lstStyle/>
          <a:p>
            <a:pPr algn="ctr"/>
            <a:r>
              <a:rPr lang="en-US" dirty="0"/>
              <a:t>1000000</a:t>
            </a:r>
          </a:p>
        </p:txBody>
      </p:sp>
      <p:sp>
        <p:nvSpPr>
          <p:cNvPr id="6" name="TextBox 5">
            <a:extLst>
              <a:ext uri="{FF2B5EF4-FFF2-40B4-BE49-F238E27FC236}">
                <a16:creationId xmlns:a16="http://schemas.microsoft.com/office/drawing/2014/main" id="{54CC7571-5E56-43E9-A962-3F6F056A728F}"/>
              </a:ext>
            </a:extLst>
          </p:cNvPr>
          <p:cNvSpPr txBox="1"/>
          <p:nvPr/>
        </p:nvSpPr>
        <p:spPr>
          <a:xfrm>
            <a:off x="8983708" y="3788091"/>
            <a:ext cx="1677880" cy="369332"/>
          </a:xfrm>
          <a:prstGeom prst="rect">
            <a:avLst/>
          </a:prstGeom>
          <a:noFill/>
        </p:spPr>
        <p:txBody>
          <a:bodyPr wrap="square" rtlCol="0">
            <a:spAutoFit/>
          </a:bodyPr>
          <a:lstStyle/>
          <a:p>
            <a:pPr algn="ctr"/>
            <a:r>
              <a:rPr lang="en-US" dirty="0"/>
              <a:t>Data Cleanup</a:t>
            </a:r>
          </a:p>
        </p:txBody>
      </p:sp>
      <p:sp>
        <p:nvSpPr>
          <p:cNvPr id="7" name="Slide Number Placeholder 6">
            <a:extLst>
              <a:ext uri="{FF2B5EF4-FFF2-40B4-BE49-F238E27FC236}">
                <a16:creationId xmlns:a16="http://schemas.microsoft.com/office/drawing/2014/main" id="{1A876F89-A526-4535-A22B-23A7F1C3CE2C}"/>
              </a:ext>
            </a:extLst>
          </p:cNvPr>
          <p:cNvSpPr>
            <a:spLocks noGrp="1"/>
          </p:cNvSpPr>
          <p:nvPr>
            <p:ph type="sldNum" sz="quarter" idx="12"/>
          </p:nvPr>
        </p:nvSpPr>
        <p:spPr/>
        <p:txBody>
          <a:bodyPr/>
          <a:lstStyle/>
          <a:p>
            <a:fld id="{A3EBFF06-2C24-4CD6-AB01-8294C5D0C9ED}" type="slidenum">
              <a:rPr lang="en-US" smtClean="0"/>
              <a:t>13</a:t>
            </a:fld>
            <a:endParaRPr lang="en-US"/>
          </a:p>
        </p:txBody>
      </p:sp>
    </p:spTree>
    <p:extLst>
      <p:ext uri="{BB962C8B-B14F-4D97-AF65-F5344CB8AC3E}">
        <p14:creationId xmlns:p14="http://schemas.microsoft.com/office/powerpoint/2010/main" val="3577432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2D863-1684-4AC6-BE06-BA1F33801DE1}"/>
              </a:ext>
            </a:extLst>
          </p:cNvPr>
          <p:cNvSpPr>
            <a:spLocks noGrp="1"/>
          </p:cNvSpPr>
          <p:nvPr>
            <p:ph type="title"/>
          </p:nvPr>
        </p:nvSpPr>
        <p:spPr/>
        <p:txBody>
          <a:bodyPr/>
          <a:lstStyle/>
          <a:p>
            <a:r>
              <a:rPr lang="en-US" dirty="0"/>
              <a:t>Dots on the Map</a:t>
            </a:r>
          </a:p>
        </p:txBody>
      </p:sp>
      <p:pic>
        <p:nvPicPr>
          <p:cNvPr id="3" name="Picture 2">
            <a:extLst>
              <a:ext uri="{FF2B5EF4-FFF2-40B4-BE49-F238E27FC236}">
                <a16:creationId xmlns:a16="http://schemas.microsoft.com/office/drawing/2014/main" id="{015FF384-650D-481F-81A6-C6E02E6132E6}"/>
              </a:ext>
            </a:extLst>
          </p:cNvPr>
          <p:cNvPicPr>
            <a:picLocks noChangeAspect="1"/>
          </p:cNvPicPr>
          <p:nvPr/>
        </p:nvPicPr>
        <p:blipFill>
          <a:blip r:embed="rId2"/>
          <a:stretch>
            <a:fillRect/>
          </a:stretch>
        </p:blipFill>
        <p:spPr>
          <a:xfrm>
            <a:off x="959725" y="2123944"/>
            <a:ext cx="10558219" cy="3495806"/>
          </a:xfrm>
          <a:prstGeom prst="rect">
            <a:avLst/>
          </a:prstGeom>
        </p:spPr>
      </p:pic>
      <p:sp>
        <p:nvSpPr>
          <p:cNvPr id="4" name="Slide Number Placeholder 3">
            <a:extLst>
              <a:ext uri="{FF2B5EF4-FFF2-40B4-BE49-F238E27FC236}">
                <a16:creationId xmlns:a16="http://schemas.microsoft.com/office/drawing/2014/main" id="{43E6C248-404D-4C0C-BAA1-F5816A669FBA}"/>
              </a:ext>
            </a:extLst>
          </p:cNvPr>
          <p:cNvSpPr>
            <a:spLocks noGrp="1"/>
          </p:cNvSpPr>
          <p:nvPr>
            <p:ph type="sldNum" sz="quarter" idx="12"/>
          </p:nvPr>
        </p:nvSpPr>
        <p:spPr/>
        <p:txBody>
          <a:bodyPr/>
          <a:lstStyle/>
          <a:p>
            <a:fld id="{A3EBFF06-2C24-4CD6-AB01-8294C5D0C9ED}" type="slidenum">
              <a:rPr lang="en-US" smtClean="0"/>
              <a:t>14</a:t>
            </a:fld>
            <a:endParaRPr lang="en-US"/>
          </a:p>
        </p:txBody>
      </p:sp>
    </p:spTree>
    <p:extLst>
      <p:ext uri="{BB962C8B-B14F-4D97-AF65-F5344CB8AC3E}">
        <p14:creationId xmlns:p14="http://schemas.microsoft.com/office/powerpoint/2010/main" val="119339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251F-DFEB-4163-B321-44849C50ABA0}"/>
              </a:ext>
            </a:extLst>
          </p:cNvPr>
          <p:cNvSpPr>
            <a:spLocks noGrp="1"/>
          </p:cNvSpPr>
          <p:nvPr>
            <p:ph type="title"/>
          </p:nvPr>
        </p:nvSpPr>
        <p:spPr>
          <a:xfrm>
            <a:off x="1097280" y="259970"/>
            <a:ext cx="10058400" cy="1450757"/>
          </a:xfrm>
        </p:spPr>
        <p:txBody>
          <a:bodyPr/>
          <a:lstStyle/>
          <a:p>
            <a:r>
              <a:rPr lang="en-US" dirty="0"/>
              <a:t>Feature Engineering</a:t>
            </a:r>
          </a:p>
        </p:txBody>
      </p:sp>
      <p:sp>
        <p:nvSpPr>
          <p:cNvPr id="3" name="Rectangle 2">
            <a:extLst>
              <a:ext uri="{FF2B5EF4-FFF2-40B4-BE49-F238E27FC236}">
                <a16:creationId xmlns:a16="http://schemas.microsoft.com/office/drawing/2014/main" id="{C47EFB9A-0AC5-4483-A676-01FAE5A344CF}"/>
              </a:ext>
            </a:extLst>
          </p:cNvPr>
          <p:cNvSpPr/>
          <p:nvPr/>
        </p:nvSpPr>
        <p:spPr>
          <a:xfrm>
            <a:off x="1233996" y="1811041"/>
            <a:ext cx="5193436" cy="140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New Features</a:t>
            </a:r>
          </a:p>
          <a:p>
            <a:pPr marL="342900" indent="-342900">
              <a:buFont typeface="Arial" panose="020B0604020202020204" pitchFamily="34" charset="0"/>
              <a:buChar char="•"/>
            </a:pPr>
            <a:r>
              <a:rPr lang="en-US" dirty="0"/>
              <a:t>Timestamp related features (hour, day, month and year) </a:t>
            </a:r>
          </a:p>
          <a:p>
            <a:pPr marL="342900" indent="-342900">
              <a:buFont typeface="Arial" panose="020B0604020202020204" pitchFamily="34" charset="0"/>
              <a:buChar char="•"/>
            </a:pPr>
            <a:r>
              <a:rPr lang="en-US" dirty="0"/>
              <a:t>Distance feature using Haversine formula based on latitude and longitude columns</a:t>
            </a:r>
          </a:p>
        </p:txBody>
      </p:sp>
      <p:pic>
        <p:nvPicPr>
          <p:cNvPr id="4" name="Picture 3">
            <a:extLst>
              <a:ext uri="{FF2B5EF4-FFF2-40B4-BE49-F238E27FC236}">
                <a16:creationId xmlns:a16="http://schemas.microsoft.com/office/drawing/2014/main" id="{25681FDB-D3EC-4EE5-8C73-CE374B63D90E}"/>
              </a:ext>
            </a:extLst>
          </p:cNvPr>
          <p:cNvPicPr>
            <a:picLocks noChangeAspect="1"/>
          </p:cNvPicPr>
          <p:nvPr/>
        </p:nvPicPr>
        <p:blipFill>
          <a:blip r:embed="rId2"/>
          <a:stretch>
            <a:fillRect/>
          </a:stretch>
        </p:blipFill>
        <p:spPr>
          <a:xfrm>
            <a:off x="6747822" y="1606859"/>
            <a:ext cx="5015091" cy="4678508"/>
          </a:xfrm>
          <a:prstGeom prst="rect">
            <a:avLst/>
          </a:prstGeom>
        </p:spPr>
      </p:pic>
      <p:sp>
        <p:nvSpPr>
          <p:cNvPr id="5" name="Rectangle 4">
            <a:extLst>
              <a:ext uri="{FF2B5EF4-FFF2-40B4-BE49-F238E27FC236}">
                <a16:creationId xmlns:a16="http://schemas.microsoft.com/office/drawing/2014/main" id="{35D998CC-0494-4018-836A-D92FF9ECF6E2}"/>
              </a:ext>
            </a:extLst>
          </p:cNvPr>
          <p:cNvSpPr/>
          <p:nvPr/>
        </p:nvSpPr>
        <p:spPr>
          <a:xfrm>
            <a:off x="1233996" y="3293614"/>
            <a:ext cx="5193436" cy="29546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Feature Selection using </a:t>
            </a:r>
            <a:r>
              <a:rPr lang="en-US" b="1" dirty="0" err="1"/>
              <a:t>SelectKBest</a:t>
            </a:r>
            <a:r>
              <a:rPr lang="en-US" b="1" dirty="0"/>
              <a:t> Method</a:t>
            </a:r>
          </a:p>
          <a:p>
            <a:r>
              <a:rPr lang="en-US" sz="1200" dirty="0"/>
              <a:t> </a:t>
            </a:r>
          </a:p>
          <a:p>
            <a:r>
              <a:rPr lang="en-US" sz="1200" dirty="0"/>
              <a:t>Feature Score for a linear regression using correlation</a:t>
            </a:r>
          </a:p>
          <a:p>
            <a:endParaRPr lang="en-US" sz="1200" dirty="0"/>
          </a:p>
          <a:p>
            <a:r>
              <a:rPr lang="en-US" sz="1200" dirty="0"/>
              <a:t>        F Score        P Value  Support          Attribute</a:t>
            </a:r>
          </a:p>
          <a:p>
            <a:r>
              <a:rPr lang="en-US" sz="1200" dirty="0"/>
              <a:t>9  1.986034e+06   0.000000e+00     True           distance</a:t>
            </a:r>
          </a:p>
          <a:p>
            <a:r>
              <a:rPr lang="en-US" sz="1200" dirty="0"/>
              <a:t>0  1.071608e+05   0.000000e+00     True   </a:t>
            </a:r>
            <a:r>
              <a:rPr lang="en-US" sz="1200" dirty="0" err="1"/>
              <a:t>pickup_longitude</a:t>
            </a:r>
            <a:endParaRPr lang="en-US" sz="1200" dirty="0"/>
          </a:p>
          <a:p>
            <a:r>
              <a:rPr lang="en-US" sz="1200" dirty="0"/>
              <a:t>2  1.069375e+05   0.000000e+00     True  </a:t>
            </a:r>
            <a:r>
              <a:rPr lang="en-US" sz="1200" dirty="0" err="1"/>
              <a:t>dropoff_longitude</a:t>
            </a:r>
            <a:endParaRPr lang="en-US" sz="1200" dirty="0"/>
          </a:p>
          <a:p>
            <a:r>
              <a:rPr lang="en-US" sz="1200" dirty="0"/>
              <a:t>3  2.857348e+04   0.000000e+00     True   </a:t>
            </a:r>
            <a:r>
              <a:rPr lang="en-US" sz="1200" dirty="0" err="1"/>
              <a:t>dropoff_latitude</a:t>
            </a:r>
            <a:endParaRPr lang="en-US" sz="1200" dirty="0"/>
          </a:p>
          <a:p>
            <a:r>
              <a:rPr lang="en-US" sz="1200" dirty="0"/>
              <a:t>1  9.682635e+03   0.000000e+00     True    </a:t>
            </a:r>
            <a:r>
              <a:rPr lang="en-US" sz="1200" dirty="0" err="1"/>
              <a:t>pickup_latitude</a:t>
            </a:r>
            <a:endParaRPr lang="en-US" sz="1200" dirty="0"/>
          </a:p>
          <a:p>
            <a:r>
              <a:rPr lang="en-US" sz="1200" dirty="0"/>
              <a:t>8  8.578782e+03   0.000000e+00     True               year</a:t>
            </a:r>
          </a:p>
          <a:p>
            <a:r>
              <a:rPr lang="en-US" sz="1200" dirty="0"/>
              <a:t>7  4.752072e+02  2.557569e-105    False              month</a:t>
            </a:r>
          </a:p>
          <a:p>
            <a:r>
              <a:rPr lang="en-US" sz="1200" dirty="0"/>
              <a:t>5  1.687439e+02   1.405986e-38    False               hour</a:t>
            </a:r>
          </a:p>
          <a:p>
            <a:r>
              <a:rPr lang="en-US" sz="1200" dirty="0"/>
              <a:t>4  1.116963e+02   4.183580e-26    False    </a:t>
            </a:r>
            <a:r>
              <a:rPr lang="en-US" sz="1200" dirty="0" err="1"/>
              <a:t>passenger_count</a:t>
            </a:r>
            <a:endParaRPr lang="en-US" sz="1200" dirty="0"/>
          </a:p>
          <a:p>
            <a:r>
              <a:rPr lang="en-US" sz="1200" dirty="0"/>
              <a:t>6  2.455670e+01   7.217172e-07    False                day</a:t>
            </a:r>
          </a:p>
        </p:txBody>
      </p:sp>
      <p:sp>
        <p:nvSpPr>
          <p:cNvPr id="6" name="Slide Number Placeholder 5">
            <a:extLst>
              <a:ext uri="{FF2B5EF4-FFF2-40B4-BE49-F238E27FC236}">
                <a16:creationId xmlns:a16="http://schemas.microsoft.com/office/drawing/2014/main" id="{F21CE922-23E9-427C-AD72-FC4EC5D53B67}"/>
              </a:ext>
            </a:extLst>
          </p:cNvPr>
          <p:cNvSpPr>
            <a:spLocks noGrp="1"/>
          </p:cNvSpPr>
          <p:nvPr>
            <p:ph type="sldNum" sz="quarter" idx="12"/>
          </p:nvPr>
        </p:nvSpPr>
        <p:spPr/>
        <p:txBody>
          <a:bodyPr/>
          <a:lstStyle/>
          <a:p>
            <a:fld id="{A3EBFF06-2C24-4CD6-AB01-8294C5D0C9ED}" type="slidenum">
              <a:rPr lang="en-US" smtClean="0"/>
              <a:t>15</a:t>
            </a:fld>
            <a:endParaRPr lang="en-US"/>
          </a:p>
        </p:txBody>
      </p:sp>
    </p:spTree>
    <p:extLst>
      <p:ext uri="{BB962C8B-B14F-4D97-AF65-F5344CB8AC3E}">
        <p14:creationId xmlns:p14="http://schemas.microsoft.com/office/powerpoint/2010/main" val="417197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5010-A379-48DF-A6C1-7EAAA8D52988}"/>
              </a:ext>
            </a:extLst>
          </p:cNvPr>
          <p:cNvSpPr>
            <a:spLocks noGrp="1"/>
          </p:cNvSpPr>
          <p:nvPr>
            <p:ph type="title"/>
          </p:nvPr>
        </p:nvSpPr>
        <p:spPr/>
        <p:txBody>
          <a:bodyPr/>
          <a:lstStyle/>
          <a:p>
            <a:r>
              <a:rPr lang="en-US" dirty="0"/>
              <a:t>Model Evaluation</a:t>
            </a:r>
          </a:p>
        </p:txBody>
      </p:sp>
      <p:sp>
        <p:nvSpPr>
          <p:cNvPr id="3" name="Rectangle 2">
            <a:extLst>
              <a:ext uri="{FF2B5EF4-FFF2-40B4-BE49-F238E27FC236}">
                <a16:creationId xmlns:a16="http://schemas.microsoft.com/office/drawing/2014/main" id="{33EFA3E2-E3D3-41CA-8645-2044A33F4F73}"/>
              </a:ext>
            </a:extLst>
          </p:cNvPr>
          <p:cNvSpPr/>
          <p:nvPr/>
        </p:nvSpPr>
        <p:spPr>
          <a:xfrm>
            <a:off x="1180730" y="1828800"/>
            <a:ext cx="4296792" cy="1207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000" b="1" dirty="0"/>
              <a:t>Model Evaluated</a:t>
            </a:r>
          </a:p>
          <a:p>
            <a:pPr marL="285750" indent="-285750">
              <a:buFont typeface="Arial" panose="020B0604020202020204" pitchFamily="34" charset="0"/>
              <a:buChar char="•"/>
            </a:pPr>
            <a:r>
              <a:rPr lang="en-US" dirty="0"/>
              <a:t>Linear Regression (Base Model)</a:t>
            </a:r>
          </a:p>
          <a:p>
            <a:pPr marL="285750" indent="-285750">
              <a:buFont typeface="Arial" panose="020B0604020202020204" pitchFamily="34" charset="0"/>
              <a:buChar char="•"/>
            </a:pPr>
            <a:r>
              <a:rPr lang="en-US" dirty="0" err="1"/>
              <a:t>RandomForestRegressor</a:t>
            </a:r>
            <a:endParaRPr lang="en-US" dirty="0"/>
          </a:p>
        </p:txBody>
      </p:sp>
      <p:sp>
        <p:nvSpPr>
          <p:cNvPr id="4" name="Rectangle 3">
            <a:extLst>
              <a:ext uri="{FF2B5EF4-FFF2-40B4-BE49-F238E27FC236}">
                <a16:creationId xmlns:a16="http://schemas.microsoft.com/office/drawing/2014/main" id="{AA8715D1-C7ED-4C9C-B9D1-3FA2C4BD6002}"/>
              </a:ext>
            </a:extLst>
          </p:cNvPr>
          <p:cNvSpPr/>
          <p:nvPr/>
        </p:nvSpPr>
        <p:spPr>
          <a:xfrm>
            <a:off x="1180730" y="3142695"/>
            <a:ext cx="4296792" cy="14053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000" b="1" dirty="0"/>
              <a:t>Statistical Significance Test</a:t>
            </a:r>
          </a:p>
          <a:p>
            <a:r>
              <a:rPr lang="en-US" dirty="0"/>
              <a:t>The two machine learning pipelines are different (reject H0) </a:t>
            </a:r>
          </a:p>
          <a:p>
            <a:r>
              <a:rPr lang="en-US" dirty="0"/>
              <a:t>(</a:t>
            </a:r>
            <a:r>
              <a:rPr lang="en-US" dirty="0" err="1"/>
              <a:t>t_stat</a:t>
            </a:r>
            <a:r>
              <a:rPr lang="en-US" dirty="0"/>
              <a:t>, </a:t>
            </a:r>
            <a:r>
              <a:rPr lang="en-US" dirty="0" err="1"/>
              <a:t>p_value</a:t>
            </a:r>
            <a:r>
              <a:rPr lang="en-US" dirty="0"/>
              <a:t>) = (-378.33, 0.00000)</a:t>
            </a:r>
          </a:p>
          <a:p>
            <a:endParaRPr lang="en-US" dirty="0"/>
          </a:p>
        </p:txBody>
      </p:sp>
      <p:sp>
        <p:nvSpPr>
          <p:cNvPr id="6" name="Rectangle 5">
            <a:extLst>
              <a:ext uri="{FF2B5EF4-FFF2-40B4-BE49-F238E27FC236}">
                <a16:creationId xmlns:a16="http://schemas.microsoft.com/office/drawing/2014/main" id="{ED1FD024-9BAE-4775-9A51-382A94FF4E5A}"/>
              </a:ext>
            </a:extLst>
          </p:cNvPr>
          <p:cNvSpPr/>
          <p:nvPr/>
        </p:nvSpPr>
        <p:spPr>
          <a:xfrm>
            <a:off x="5708342" y="1953088"/>
            <a:ext cx="5447338" cy="259494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 And the winner is </a:t>
            </a:r>
          </a:p>
          <a:p>
            <a:pPr algn="ctr"/>
            <a:endParaRPr lang="en-US" dirty="0"/>
          </a:p>
          <a:p>
            <a:pPr algn="ctr"/>
            <a:r>
              <a:rPr lang="en-US" sz="2400" b="1" dirty="0" err="1"/>
              <a:t>RandomForestRegressor</a:t>
            </a:r>
            <a:r>
              <a:rPr lang="en-US" sz="2400" b="1" dirty="0"/>
              <a:t> </a:t>
            </a:r>
            <a:r>
              <a:rPr lang="en-US" sz="2400" b="1" dirty="0" err="1"/>
              <a:t>max_features</a:t>
            </a:r>
            <a:r>
              <a:rPr lang="en-US" sz="2400" b="1" dirty="0"/>
              <a:t>=4,n_estimators=30</a:t>
            </a:r>
          </a:p>
          <a:p>
            <a:pPr algn="ctr"/>
            <a:r>
              <a:rPr lang="en-US" sz="2400" b="1" dirty="0"/>
              <a:t>RMSE 2.52</a:t>
            </a:r>
          </a:p>
        </p:txBody>
      </p:sp>
      <p:pic>
        <p:nvPicPr>
          <p:cNvPr id="7" name="Picture 6">
            <a:extLst>
              <a:ext uri="{FF2B5EF4-FFF2-40B4-BE49-F238E27FC236}">
                <a16:creationId xmlns:a16="http://schemas.microsoft.com/office/drawing/2014/main" id="{751D37E7-B97E-4FE9-8C4F-3731B7BE7512}"/>
              </a:ext>
            </a:extLst>
          </p:cNvPr>
          <p:cNvPicPr>
            <a:picLocks noChangeAspect="1"/>
          </p:cNvPicPr>
          <p:nvPr/>
        </p:nvPicPr>
        <p:blipFill>
          <a:blip r:embed="rId2"/>
          <a:stretch>
            <a:fillRect/>
          </a:stretch>
        </p:blipFill>
        <p:spPr>
          <a:xfrm>
            <a:off x="1097280" y="4763760"/>
            <a:ext cx="10258023" cy="1411373"/>
          </a:xfrm>
          <a:prstGeom prst="rect">
            <a:avLst/>
          </a:prstGeom>
        </p:spPr>
      </p:pic>
      <p:sp>
        <p:nvSpPr>
          <p:cNvPr id="5" name="Slide Number Placeholder 4">
            <a:extLst>
              <a:ext uri="{FF2B5EF4-FFF2-40B4-BE49-F238E27FC236}">
                <a16:creationId xmlns:a16="http://schemas.microsoft.com/office/drawing/2014/main" id="{E1F61A3D-4EAF-4E65-A52E-EB7897FDEF84}"/>
              </a:ext>
            </a:extLst>
          </p:cNvPr>
          <p:cNvSpPr>
            <a:spLocks noGrp="1"/>
          </p:cNvSpPr>
          <p:nvPr>
            <p:ph type="sldNum" sz="quarter" idx="12"/>
          </p:nvPr>
        </p:nvSpPr>
        <p:spPr/>
        <p:txBody>
          <a:bodyPr/>
          <a:lstStyle/>
          <a:p>
            <a:fld id="{A3EBFF06-2C24-4CD6-AB01-8294C5D0C9ED}" type="slidenum">
              <a:rPr lang="en-US" smtClean="0"/>
              <a:t>16</a:t>
            </a:fld>
            <a:endParaRPr lang="en-US"/>
          </a:p>
        </p:txBody>
      </p:sp>
    </p:spTree>
    <p:extLst>
      <p:ext uri="{BB962C8B-B14F-4D97-AF65-F5344CB8AC3E}">
        <p14:creationId xmlns:p14="http://schemas.microsoft.com/office/powerpoint/2010/main" val="119139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ACA3-866B-402E-9AD1-2427600AD9A5}"/>
              </a:ext>
            </a:extLst>
          </p:cNvPr>
          <p:cNvSpPr>
            <a:spLocks noGrp="1"/>
          </p:cNvSpPr>
          <p:nvPr>
            <p:ph type="title"/>
          </p:nvPr>
        </p:nvSpPr>
        <p:spPr>
          <a:xfrm>
            <a:off x="1097280" y="286603"/>
            <a:ext cx="10058400" cy="1450757"/>
          </a:xfrm>
        </p:spPr>
        <p:txBody>
          <a:bodyPr/>
          <a:lstStyle/>
          <a:p>
            <a:r>
              <a:rPr lang="en-US"/>
              <a:t>Kaggle Submission</a:t>
            </a:r>
            <a:endParaRPr lang="en-US" dirty="0"/>
          </a:p>
        </p:txBody>
      </p:sp>
      <p:pic>
        <p:nvPicPr>
          <p:cNvPr id="4" name="Picture 3" descr="A screenshot of a cell phone&#10;&#10;Description generated with very high confidence">
            <a:extLst>
              <a:ext uri="{FF2B5EF4-FFF2-40B4-BE49-F238E27FC236}">
                <a16:creationId xmlns:a16="http://schemas.microsoft.com/office/drawing/2014/main" id="{3E9F2223-70F8-48A2-899B-02DA6B988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580" y="1838325"/>
            <a:ext cx="7851800" cy="4203407"/>
          </a:xfrm>
          <a:prstGeom prst="rect">
            <a:avLst/>
          </a:prstGeom>
        </p:spPr>
      </p:pic>
      <p:sp>
        <p:nvSpPr>
          <p:cNvPr id="3" name="Slide Number Placeholder 2">
            <a:extLst>
              <a:ext uri="{FF2B5EF4-FFF2-40B4-BE49-F238E27FC236}">
                <a16:creationId xmlns:a16="http://schemas.microsoft.com/office/drawing/2014/main" id="{FA0AE6D6-E568-4B50-ADA3-18F24E3B96FD}"/>
              </a:ext>
            </a:extLst>
          </p:cNvPr>
          <p:cNvSpPr>
            <a:spLocks noGrp="1"/>
          </p:cNvSpPr>
          <p:nvPr>
            <p:ph type="sldNum" sz="quarter" idx="12"/>
          </p:nvPr>
        </p:nvSpPr>
        <p:spPr/>
        <p:txBody>
          <a:bodyPr/>
          <a:lstStyle/>
          <a:p>
            <a:fld id="{A3EBFF06-2C24-4CD6-AB01-8294C5D0C9ED}" type="slidenum">
              <a:rPr lang="en-US" smtClean="0"/>
              <a:t>17</a:t>
            </a:fld>
            <a:endParaRPr lang="en-US"/>
          </a:p>
        </p:txBody>
      </p:sp>
    </p:spTree>
    <p:extLst>
      <p:ext uri="{BB962C8B-B14F-4D97-AF65-F5344CB8AC3E}">
        <p14:creationId xmlns:p14="http://schemas.microsoft.com/office/powerpoint/2010/main" val="1051309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C4BC-7630-4CD7-9248-657934E636F7}"/>
              </a:ext>
            </a:extLst>
          </p:cNvPr>
          <p:cNvSpPr>
            <a:spLocks noGrp="1"/>
          </p:cNvSpPr>
          <p:nvPr>
            <p:ph type="title"/>
          </p:nvPr>
        </p:nvSpPr>
        <p:spPr/>
        <p:txBody>
          <a:bodyPr/>
          <a:lstStyle/>
          <a:p>
            <a:r>
              <a:rPr lang="en-US" dirty="0"/>
              <a:t>Next Steps – Phase 2</a:t>
            </a:r>
          </a:p>
        </p:txBody>
      </p:sp>
      <p:graphicFrame>
        <p:nvGraphicFramePr>
          <p:cNvPr id="4" name="Diagram 3">
            <a:extLst>
              <a:ext uri="{FF2B5EF4-FFF2-40B4-BE49-F238E27FC236}">
                <a16:creationId xmlns:a16="http://schemas.microsoft.com/office/drawing/2014/main" id="{A75F3DC8-C582-4C5A-AF21-DBC50BD6AA10}"/>
              </a:ext>
            </a:extLst>
          </p:cNvPr>
          <p:cNvGraphicFramePr/>
          <p:nvPr>
            <p:extLst>
              <p:ext uri="{D42A27DB-BD31-4B8C-83A1-F6EECF244321}">
                <p14:modId xmlns:p14="http://schemas.microsoft.com/office/powerpoint/2010/main" val="391838086"/>
              </p:ext>
            </p:extLst>
          </p:nvPr>
        </p:nvGraphicFramePr>
        <p:xfrm>
          <a:off x="1250951" y="1737360"/>
          <a:ext cx="8721724" cy="4444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F081F72-3359-4FEA-90B3-0456CD29D419}"/>
              </a:ext>
            </a:extLst>
          </p:cNvPr>
          <p:cNvSpPr>
            <a:spLocks noGrp="1"/>
          </p:cNvSpPr>
          <p:nvPr>
            <p:ph type="sldNum" sz="quarter" idx="12"/>
          </p:nvPr>
        </p:nvSpPr>
        <p:spPr/>
        <p:txBody>
          <a:bodyPr/>
          <a:lstStyle/>
          <a:p>
            <a:fld id="{A3EBFF06-2C24-4CD6-AB01-8294C5D0C9ED}" type="slidenum">
              <a:rPr lang="en-US" smtClean="0"/>
              <a:t>18</a:t>
            </a:fld>
            <a:endParaRPr lang="en-US"/>
          </a:p>
        </p:txBody>
      </p:sp>
    </p:spTree>
    <p:extLst>
      <p:ext uri="{BB962C8B-B14F-4D97-AF65-F5344CB8AC3E}">
        <p14:creationId xmlns:p14="http://schemas.microsoft.com/office/powerpoint/2010/main" val="337169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ADD0-BBB2-438D-BCD5-3188A732081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b="1" dirty="0">
                <a:solidFill>
                  <a:schemeClr val="tx1">
                    <a:lumMod val="85000"/>
                    <a:lumOff val="15000"/>
                  </a:schemeClr>
                </a:solidFill>
              </a:rPr>
              <a:t>Phase 2: </a:t>
            </a:r>
            <a:r>
              <a:rPr lang="en-US" sz="8000" b="1" dirty="0"/>
              <a:t>New York City Taxi Fare Prediction</a:t>
            </a:r>
            <a:endParaRPr lang="en-US" sz="8000" b="1" dirty="0">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1F3F8E82-AADE-42F1-856B-09236E59020B}"/>
              </a:ext>
            </a:extLst>
          </p:cNvPr>
          <p:cNvSpPr>
            <a:spLocks noGrp="1"/>
          </p:cNvSpPr>
          <p:nvPr>
            <p:ph type="sldNum" sz="quarter" idx="12"/>
          </p:nvPr>
        </p:nvSpPr>
        <p:spPr/>
        <p:txBody>
          <a:bodyPr/>
          <a:lstStyle/>
          <a:p>
            <a:fld id="{A3EBFF06-2C24-4CD6-AB01-8294C5D0C9ED}" type="slidenum">
              <a:rPr lang="en-US" smtClean="0"/>
              <a:t>19</a:t>
            </a:fld>
            <a:endParaRPr lang="en-US"/>
          </a:p>
        </p:txBody>
      </p:sp>
    </p:spTree>
    <p:extLst>
      <p:ext uri="{BB962C8B-B14F-4D97-AF65-F5344CB8AC3E}">
        <p14:creationId xmlns:p14="http://schemas.microsoft.com/office/powerpoint/2010/main" val="383222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FBADD0-BBB2-438D-BCD5-3188A732081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b="1" dirty="0">
                <a:solidFill>
                  <a:schemeClr val="tx1">
                    <a:lumMod val="85000"/>
                    <a:lumOff val="15000"/>
                  </a:schemeClr>
                </a:solidFill>
              </a:rPr>
              <a:t>Proposal</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462E5B74-E7C9-4876-AD3E-5D9DD6F90734}"/>
              </a:ext>
            </a:extLst>
          </p:cNvPr>
          <p:cNvSpPr>
            <a:spLocks noGrp="1"/>
          </p:cNvSpPr>
          <p:nvPr>
            <p:ph type="sldNum" sz="quarter" idx="12"/>
          </p:nvPr>
        </p:nvSpPr>
        <p:spPr/>
        <p:txBody>
          <a:bodyPr/>
          <a:lstStyle/>
          <a:p>
            <a:fld id="{A3EBFF06-2C24-4CD6-AB01-8294C5D0C9ED}" type="slidenum">
              <a:rPr lang="en-US" smtClean="0"/>
              <a:t>2</a:t>
            </a:fld>
            <a:endParaRPr lang="en-US"/>
          </a:p>
        </p:txBody>
      </p:sp>
    </p:spTree>
    <p:extLst>
      <p:ext uri="{BB962C8B-B14F-4D97-AF65-F5344CB8AC3E}">
        <p14:creationId xmlns:p14="http://schemas.microsoft.com/office/powerpoint/2010/main" val="3423217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0E95-66DB-47C0-B040-C2666041CD33}"/>
              </a:ext>
            </a:extLst>
          </p:cNvPr>
          <p:cNvSpPr>
            <a:spLocks noGrp="1"/>
          </p:cNvSpPr>
          <p:nvPr>
            <p:ph type="title"/>
          </p:nvPr>
        </p:nvSpPr>
        <p:spPr>
          <a:xfrm>
            <a:off x="1066800" y="601976"/>
            <a:ext cx="10058400" cy="1084997"/>
          </a:xfrm>
        </p:spPr>
        <p:txBody>
          <a:bodyPr/>
          <a:lstStyle/>
          <a:p>
            <a:r>
              <a:rPr lang="en-US" dirty="0"/>
              <a:t>What’s New? </a:t>
            </a:r>
          </a:p>
        </p:txBody>
      </p:sp>
      <p:graphicFrame>
        <p:nvGraphicFramePr>
          <p:cNvPr id="4" name="Diagram 3">
            <a:extLst>
              <a:ext uri="{FF2B5EF4-FFF2-40B4-BE49-F238E27FC236}">
                <a16:creationId xmlns:a16="http://schemas.microsoft.com/office/drawing/2014/main" id="{CB2E48EF-D760-4302-8E94-14338D97006B}"/>
              </a:ext>
            </a:extLst>
          </p:cNvPr>
          <p:cNvGraphicFramePr/>
          <p:nvPr>
            <p:extLst>
              <p:ext uri="{D42A27DB-BD31-4B8C-83A1-F6EECF244321}">
                <p14:modId xmlns:p14="http://schemas.microsoft.com/office/powerpoint/2010/main" val="1861536208"/>
              </p:ext>
            </p:extLst>
          </p:nvPr>
        </p:nvGraphicFramePr>
        <p:xfrm>
          <a:off x="1651641" y="1895475"/>
          <a:ext cx="8949677" cy="4147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CDB00C16-5C78-4C43-9DB8-53373EEE4C0C}"/>
              </a:ext>
            </a:extLst>
          </p:cNvPr>
          <p:cNvSpPr>
            <a:spLocks noGrp="1"/>
          </p:cNvSpPr>
          <p:nvPr>
            <p:ph type="sldNum" sz="quarter" idx="12"/>
          </p:nvPr>
        </p:nvSpPr>
        <p:spPr/>
        <p:txBody>
          <a:bodyPr/>
          <a:lstStyle/>
          <a:p>
            <a:fld id="{A3EBFF06-2C24-4CD6-AB01-8294C5D0C9ED}" type="slidenum">
              <a:rPr lang="en-US" smtClean="0"/>
              <a:t>20</a:t>
            </a:fld>
            <a:endParaRPr lang="en-US"/>
          </a:p>
        </p:txBody>
      </p:sp>
    </p:spTree>
    <p:extLst>
      <p:ext uri="{BB962C8B-B14F-4D97-AF65-F5344CB8AC3E}">
        <p14:creationId xmlns:p14="http://schemas.microsoft.com/office/powerpoint/2010/main" val="119009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F77E-F0BF-4DD3-A0E0-49E7F472CC3A}"/>
              </a:ext>
            </a:extLst>
          </p:cNvPr>
          <p:cNvSpPr>
            <a:spLocks noGrp="1"/>
          </p:cNvSpPr>
          <p:nvPr>
            <p:ph type="title"/>
          </p:nvPr>
        </p:nvSpPr>
        <p:spPr/>
        <p:txBody>
          <a:bodyPr/>
          <a:lstStyle/>
          <a:p>
            <a:r>
              <a:rPr lang="en-US" dirty="0"/>
              <a:t>Execution Strategy</a:t>
            </a:r>
          </a:p>
        </p:txBody>
      </p:sp>
      <p:sp>
        <p:nvSpPr>
          <p:cNvPr id="4" name="Rectangle 3">
            <a:extLst>
              <a:ext uri="{FF2B5EF4-FFF2-40B4-BE49-F238E27FC236}">
                <a16:creationId xmlns:a16="http://schemas.microsoft.com/office/drawing/2014/main" id="{8945E16C-415B-4379-A989-79B8C0903E8E}"/>
              </a:ext>
            </a:extLst>
          </p:cNvPr>
          <p:cNvSpPr/>
          <p:nvPr/>
        </p:nvSpPr>
        <p:spPr>
          <a:xfrm>
            <a:off x="967666" y="1828800"/>
            <a:ext cx="10188014" cy="40304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4AD8B60-EE59-4E2F-A6A6-B5D1DA779B8A}"/>
              </a:ext>
            </a:extLst>
          </p:cNvPr>
          <p:cNvGraphicFramePr/>
          <p:nvPr>
            <p:extLst>
              <p:ext uri="{D42A27DB-BD31-4B8C-83A1-F6EECF244321}">
                <p14:modId xmlns:p14="http://schemas.microsoft.com/office/powerpoint/2010/main" val="824352842"/>
              </p:ext>
            </p:extLst>
          </p:nvPr>
        </p:nvGraphicFramePr>
        <p:xfrm>
          <a:off x="2048966" y="1898489"/>
          <a:ext cx="8155028" cy="3891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DB0F90C6-E7DA-4031-98A1-F7DF574AEBBB}"/>
              </a:ext>
            </a:extLst>
          </p:cNvPr>
          <p:cNvSpPr>
            <a:spLocks noGrp="1"/>
          </p:cNvSpPr>
          <p:nvPr>
            <p:ph type="sldNum" sz="quarter" idx="12"/>
          </p:nvPr>
        </p:nvSpPr>
        <p:spPr/>
        <p:txBody>
          <a:bodyPr/>
          <a:lstStyle/>
          <a:p>
            <a:fld id="{A3EBFF06-2C24-4CD6-AB01-8294C5D0C9ED}" type="slidenum">
              <a:rPr lang="en-US" smtClean="0"/>
              <a:t>21</a:t>
            </a:fld>
            <a:endParaRPr lang="en-US"/>
          </a:p>
        </p:txBody>
      </p:sp>
    </p:spTree>
    <p:extLst>
      <p:ext uri="{BB962C8B-B14F-4D97-AF65-F5344CB8AC3E}">
        <p14:creationId xmlns:p14="http://schemas.microsoft.com/office/powerpoint/2010/main" val="1091035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C6CFF5-3791-4C3E-B2BB-1159AC0FA7B8}"/>
              </a:ext>
            </a:extLst>
          </p:cNvPr>
          <p:cNvSpPr/>
          <p:nvPr/>
        </p:nvSpPr>
        <p:spPr>
          <a:xfrm>
            <a:off x="8841173" y="1737360"/>
            <a:ext cx="2744186" cy="45657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97FB3FB-C57D-411D-AE4A-A7A50C5C8E98}"/>
              </a:ext>
            </a:extLst>
          </p:cNvPr>
          <p:cNvSpPr>
            <a:spLocks noGrp="1"/>
          </p:cNvSpPr>
          <p:nvPr>
            <p:ph type="title"/>
          </p:nvPr>
        </p:nvSpPr>
        <p:spPr>
          <a:xfrm>
            <a:off x="1097280" y="286603"/>
            <a:ext cx="10058400" cy="1450757"/>
          </a:xfrm>
        </p:spPr>
        <p:txBody>
          <a:bodyPr/>
          <a:lstStyle/>
          <a:p>
            <a:r>
              <a:rPr lang="en-US" dirty="0"/>
              <a:t>Data Clean Up</a:t>
            </a:r>
          </a:p>
        </p:txBody>
      </p:sp>
      <p:grpSp>
        <p:nvGrpSpPr>
          <p:cNvPr id="9" name="Group 8">
            <a:extLst>
              <a:ext uri="{FF2B5EF4-FFF2-40B4-BE49-F238E27FC236}">
                <a16:creationId xmlns:a16="http://schemas.microsoft.com/office/drawing/2014/main" id="{2D4272CE-5118-4332-ADA7-4DD9F941D023}"/>
              </a:ext>
            </a:extLst>
          </p:cNvPr>
          <p:cNvGrpSpPr/>
          <p:nvPr/>
        </p:nvGrpSpPr>
        <p:grpSpPr>
          <a:xfrm>
            <a:off x="9053125" y="2240897"/>
            <a:ext cx="2341177" cy="1403761"/>
            <a:chOff x="8955473" y="2063339"/>
            <a:chExt cx="2341177" cy="1403761"/>
          </a:xfrm>
        </p:grpSpPr>
        <p:graphicFrame>
          <p:nvGraphicFramePr>
            <p:cNvPr id="3" name="Diagram 2">
              <a:extLst>
                <a:ext uri="{FF2B5EF4-FFF2-40B4-BE49-F238E27FC236}">
                  <a16:creationId xmlns:a16="http://schemas.microsoft.com/office/drawing/2014/main" id="{F87D2F8F-C764-4FB7-9751-4805A43CA55A}"/>
                </a:ext>
              </a:extLst>
            </p:cNvPr>
            <p:cNvGraphicFramePr/>
            <p:nvPr>
              <p:extLst>
                <p:ext uri="{D42A27DB-BD31-4B8C-83A1-F6EECF244321}">
                  <p14:modId xmlns:p14="http://schemas.microsoft.com/office/powerpoint/2010/main" val="1814086009"/>
                </p:ext>
              </p:extLst>
            </p:nvPr>
          </p:nvGraphicFramePr>
          <p:xfrm>
            <a:off x="8955473" y="2063339"/>
            <a:ext cx="2341177" cy="1403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AD37F74D-3616-437B-9E6E-B3996E56436D}"/>
                </a:ext>
              </a:extLst>
            </p:cNvPr>
            <p:cNvSpPr txBox="1"/>
            <p:nvPr/>
          </p:nvSpPr>
          <p:spPr>
            <a:xfrm>
              <a:off x="9608066" y="2205268"/>
              <a:ext cx="1035990" cy="307777"/>
            </a:xfrm>
            <a:prstGeom prst="rect">
              <a:avLst/>
            </a:prstGeom>
            <a:noFill/>
          </p:spPr>
          <p:txBody>
            <a:bodyPr wrap="square" rtlCol="0">
              <a:spAutoFit/>
            </a:bodyPr>
            <a:lstStyle/>
            <a:p>
              <a:pPr algn="ctr"/>
              <a:r>
                <a:rPr lang="en-US" sz="1400" dirty="0"/>
                <a:t>1,000,000</a:t>
              </a:r>
            </a:p>
          </p:txBody>
        </p:sp>
        <p:sp>
          <p:nvSpPr>
            <p:cNvPr id="5" name="TextBox 4">
              <a:extLst>
                <a:ext uri="{FF2B5EF4-FFF2-40B4-BE49-F238E27FC236}">
                  <a16:creationId xmlns:a16="http://schemas.microsoft.com/office/drawing/2014/main" id="{ADB6AB04-BCDF-423E-B1A4-590D2F88BC71}"/>
                </a:ext>
              </a:extLst>
            </p:cNvPr>
            <p:cNvSpPr txBox="1"/>
            <p:nvPr/>
          </p:nvSpPr>
          <p:spPr>
            <a:xfrm>
              <a:off x="9608066" y="2641303"/>
              <a:ext cx="1035990" cy="276999"/>
            </a:xfrm>
            <a:prstGeom prst="rect">
              <a:avLst/>
            </a:prstGeom>
            <a:noFill/>
          </p:spPr>
          <p:txBody>
            <a:bodyPr wrap="square" rtlCol="0">
              <a:spAutoFit/>
            </a:bodyPr>
            <a:lstStyle/>
            <a:p>
              <a:pPr algn="ctr"/>
              <a:r>
                <a:rPr lang="en-US" sz="1200" dirty="0"/>
                <a:t>Data Cleanup</a:t>
              </a:r>
            </a:p>
          </p:txBody>
        </p:sp>
      </p:grpSp>
      <p:grpSp>
        <p:nvGrpSpPr>
          <p:cNvPr id="10" name="Group 9">
            <a:extLst>
              <a:ext uri="{FF2B5EF4-FFF2-40B4-BE49-F238E27FC236}">
                <a16:creationId xmlns:a16="http://schemas.microsoft.com/office/drawing/2014/main" id="{18D03A0F-5785-42FC-A3F7-ECCD18BEFBE3}"/>
              </a:ext>
            </a:extLst>
          </p:cNvPr>
          <p:cNvGrpSpPr/>
          <p:nvPr/>
        </p:nvGrpSpPr>
        <p:grpSpPr>
          <a:xfrm>
            <a:off x="8814539" y="4198249"/>
            <a:ext cx="2969827" cy="2193493"/>
            <a:chOff x="8841173" y="4073957"/>
            <a:chExt cx="2969827" cy="2193493"/>
          </a:xfrm>
        </p:grpSpPr>
        <p:graphicFrame>
          <p:nvGraphicFramePr>
            <p:cNvPr id="6" name="Diagram 5">
              <a:extLst>
                <a:ext uri="{FF2B5EF4-FFF2-40B4-BE49-F238E27FC236}">
                  <a16:creationId xmlns:a16="http://schemas.microsoft.com/office/drawing/2014/main" id="{7A99B0DB-E18B-481F-9D79-A65561065DA3}"/>
                </a:ext>
              </a:extLst>
            </p:cNvPr>
            <p:cNvGraphicFramePr/>
            <p:nvPr>
              <p:extLst>
                <p:ext uri="{D42A27DB-BD31-4B8C-83A1-F6EECF244321}">
                  <p14:modId xmlns:p14="http://schemas.microsoft.com/office/powerpoint/2010/main" val="3801943253"/>
                </p:ext>
              </p:extLst>
            </p:nvPr>
          </p:nvGraphicFramePr>
          <p:xfrm>
            <a:off x="8841173" y="4073957"/>
            <a:ext cx="2969827" cy="21934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F78F40E3-DB24-4F23-A9B8-2DF8A435B2C0}"/>
                </a:ext>
              </a:extLst>
            </p:cNvPr>
            <p:cNvSpPr txBox="1"/>
            <p:nvPr/>
          </p:nvSpPr>
          <p:spPr>
            <a:xfrm>
              <a:off x="9668998" y="4276081"/>
              <a:ext cx="1314173" cy="369332"/>
            </a:xfrm>
            <a:prstGeom prst="rect">
              <a:avLst/>
            </a:prstGeom>
            <a:noFill/>
          </p:spPr>
          <p:txBody>
            <a:bodyPr wrap="square" rtlCol="0">
              <a:spAutoFit/>
            </a:bodyPr>
            <a:lstStyle/>
            <a:p>
              <a:pPr algn="ctr"/>
              <a:r>
                <a:rPr lang="en-US" dirty="0"/>
                <a:t>55,423,856</a:t>
              </a:r>
            </a:p>
          </p:txBody>
        </p:sp>
        <p:sp>
          <p:nvSpPr>
            <p:cNvPr id="8" name="TextBox 7">
              <a:extLst>
                <a:ext uri="{FF2B5EF4-FFF2-40B4-BE49-F238E27FC236}">
                  <a16:creationId xmlns:a16="http://schemas.microsoft.com/office/drawing/2014/main" id="{437FF13E-4A9A-48F6-992C-572DE72BB467}"/>
                </a:ext>
              </a:extLst>
            </p:cNvPr>
            <p:cNvSpPr txBox="1"/>
            <p:nvPr/>
          </p:nvSpPr>
          <p:spPr>
            <a:xfrm>
              <a:off x="9668999" y="4847537"/>
              <a:ext cx="1314173" cy="646331"/>
            </a:xfrm>
            <a:prstGeom prst="rect">
              <a:avLst/>
            </a:prstGeom>
            <a:noFill/>
          </p:spPr>
          <p:txBody>
            <a:bodyPr wrap="square" rtlCol="0">
              <a:spAutoFit/>
            </a:bodyPr>
            <a:lstStyle/>
            <a:p>
              <a:pPr algn="ctr"/>
              <a:r>
                <a:rPr lang="en-US" dirty="0"/>
                <a:t>Data Cleanup</a:t>
              </a:r>
            </a:p>
          </p:txBody>
        </p:sp>
      </p:grpSp>
      <p:sp>
        <p:nvSpPr>
          <p:cNvPr id="12" name="Rectangle 11">
            <a:extLst>
              <a:ext uri="{FF2B5EF4-FFF2-40B4-BE49-F238E27FC236}">
                <a16:creationId xmlns:a16="http://schemas.microsoft.com/office/drawing/2014/main" id="{86E218BA-9F07-48E7-A8A7-6B511BC17ECE}"/>
              </a:ext>
            </a:extLst>
          </p:cNvPr>
          <p:cNvSpPr/>
          <p:nvPr/>
        </p:nvSpPr>
        <p:spPr>
          <a:xfrm>
            <a:off x="8853463" y="1727174"/>
            <a:ext cx="2731896" cy="332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 Data</a:t>
            </a:r>
          </a:p>
        </p:txBody>
      </p:sp>
      <p:sp>
        <p:nvSpPr>
          <p:cNvPr id="13" name="Rectangle 12">
            <a:extLst>
              <a:ext uri="{FF2B5EF4-FFF2-40B4-BE49-F238E27FC236}">
                <a16:creationId xmlns:a16="http://schemas.microsoft.com/office/drawing/2014/main" id="{E9A069B3-4066-45DC-9997-2B3D3A25D094}"/>
              </a:ext>
            </a:extLst>
          </p:cNvPr>
          <p:cNvSpPr/>
          <p:nvPr/>
        </p:nvSpPr>
        <p:spPr>
          <a:xfrm>
            <a:off x="8841173" y="3750181"/>
            <a:ext cx="2744186" cy="332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Entire Data</a:t>
            </a:r>
          </a:p>
        </p:txBody>
      </p:sp>
      <p:sp>
        <p:nvSpPr>
          <p:cNvPr id="16" name="Arrow: Down 15">
            <a:extLst>
              <a:ext uri="{FF2B5EF4-FFF2-40B4-BE49-F238E27FC236}">
                <a16:creationId xmlns:a16="http://schemas.microsoft.com/office/drawing/2014/main" id="{ED652A2B-B6F7-425E-AF7E-88D9B6E51A22}"/>
              </a:ext>
            </a:extLst>
          </p:cNvPr>
          <p:cNvSpPr/>
          <p:nvPr/>
        </p:nvSpPr>
        <p:spPr>
          <a:xfrm>
            <a:off x="10838312" y="5666082"/>
            <a:ext cx="646442"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A180795-E411-420C-9ADD-89695473954B}"/>
              </a:ext>
            </a:extLst>
          </p:cNvPr>
          <p:cNvSpPr txBox="1"/>
          <p:nvPr/>
        </p:nvSpPr>
        <p:spPr>
          <a:xfrm>
            <a:off x="10813749" y="5344188"/>
            <a:ext cx="914400" cy="369332"/>
          </a:xfrm>
          <a:prstGeom prst="rect">
            <a:avLst/>
          </a:prstGeom>
          <a:noFill/>
        </p:spPr>
        <p:txBody>
          <a:bodyPr wrap="square" rtlCol="0">
            <a:spAutoFit/>
          </a:bodyPr>
          <a:lstStyle/>
          <a:p>
            <a:r>
              <a:rPr lang="en-US" dirty="0"/>
              <a:t>13.6%</a:t>
            </a:r>
          </a:p>
        </p:txBody>
      </p:sp>
      <p:sp>
        <p:nvSpPr>
          <p:cNvPr id="18" name="Slide Number Placeholder 17">
            <a:extLst>
              <a:ext uri="{FF2B5EF4-FFF2-40B4-BE49-F238E27FC236}">
                <a16:creationId xmlns:a16="http://schemas.microsoft.com/office/drawing/2014/main" id="{59E05775-A1E6-4B64-A4D8-8BFEB70E9A5A}"/>
              </a:ext>
            </a:extLst>
          </p:cNvPr>
          <p:cNvSpPr>
            <a:spLocks noGrp="1"/>
          </p:cNvSpPr>
          <p:nvPr>
            <p:ph type="sldNum" sz="quarter" idx="12"/>
          </p:nvPr>
        </p:nvSpPr>
        <p:spPr/>
        <p:txBody>
          <a:bodyPr/>
          <a:lstStyle/>
          <a:p>
            <a:fld id="{A3EBFF06-2C24-4CD6-AB01-8294C5D0C9ED}" type="slidenum">
              <a:rPr lang="en-US" smtClean="0"/>
              <a:t>22</a:t>
            </a:fld>
            <a:endParaRPr lang="en-US"/>
          </a:p>
        </p:txBody>
      </p:sp>
      <p:graphicFrame>
        <p:nvGraphicFramePr>
          <p:cNvPr id="19" name="Diagram 18">
            <a:extLst>
              <a:ext uri="{FF2B5EF4-FFF2-40B4-BE49-F238E27FC236}">
                <a16:creationId xmlns:a16="http://schemas.microsoft.com/office/drawing/2014/main" id="{D8503B4B-698D-42F3-880E-308279E21ECC}"/>
              </a:ext>
            </a:extLst>
          </p:cNvPr>
          <p:cNvGraphicFramePr/>
          <p:nvPr>
            <p:extLst>
              <p:ext uri="{D42A27DB-BD31-4B8C-83A1-F6EECF244321}">
                <p14:modId xmlns:p14="http://schemas.microsoft.com/office/powerpoint/2010/main" val="2712611328"/>
              </p:ext>
            </p:extLst>
          </p:nvPr>
        </p:nvGraphicFramePr>
        <p:xfrm>
          <a:off x="1224132" y="3226138"/>
          <a:ext cx="7307309" cy="306034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0" name="Diagram 19">
            <a:extLst>
              <a:ext uri="{FF2B5EF4-FFF2-40B4-BE49-F238E27FC236}">
                <a16:creationId xmlns:a16="http://schemas.microsoft.com/office/drawing/2014/main" id="{A1CF6D71-986C-4017-B0DD-EBD8F53AD8D6}"/>
              </a:ext>
            </a:extLst>
          </p:cNvPr>
          <p:cNvGraphicFramePr/>
          <p:nvPr>
            <p:extLst>
              <p:ext uri="{D42A27DB-BD31-4B8C-83A1-F6EECF244321}">
                <p14:modId xmlns:p14="http://schemas.microsoft.com/office/powerpoint/2010/main" val="4214230563"/>
              </p:ext>
            </p:extLst>
          </p:nvPr>
        </p:nvGraphicFramePr>
        <p:xfrm>
          <a:off x="1655900" y="1698742"/>
          <a:ext cx="4990237" cy="156601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1686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104D-2525-4497-AE44-16B03547B738}"/>
              </a:ext>
            </a:extLst>
          </p:cNvPr>
          <p:cNvSpPr>
            <a:spLocks noGrp="1"/>
          </p:cNvSpPr>
          <p:nvPr>
            <p:ph type="title"/>
          </p:nvPr>
        </p:nvSpPr>
        <p:spPr>
          <a:xfrm>
            <a:off x="1066800" y="319978"/>
            <a:ext cx="10058400" cy="1300195"/>
          </a:xfrm>
        </p:spPr>
        <p:txBody>
          <a:bodyPr/>
          <a:lstStyle/>
          <a:p>
            <a:r>
              <a:rPr lang="en-US" dirty="0"/>
              <a:t>Feature Engineering</a:t>
            </a:r>
          </a:p>
        </p:txBody>
      </p:sp>
      <p:pic>
        <p:nvPicPr>
          <p:cNvPr id="4" name="Picture 3">
            <a:extLst>
              <a:ext uri="{FF2B5EF4-FFF2-40B4-BE49-F238E27FC236}">
                <a16:creationId xmlns:a16="http://schemas.microsoft.com/office/drawing/2014/main" id="{5C01BF12-6BE2-468C-A20A-99DD4B6F8569}"/>
              </a:ext>
            </a:extLst>
          </p:cNvPr>
          <p:cNvPicPr>
            <a:picLocks noChangeAspect="1"/>
          </p:cNvPicPr>
          <p:nvPr/>
        </p:nvPicPr>
        <p:blipFill>
          <a:blip r:embed="rId2"/>
          <a:stretch>
            <a:fillRect/>
          </a:stretch>
        </p:blipFill>
        <p:spPr>
          <a:xfrm>
            <a:off x="6418615" y="1429306"/>
            <a:ext cx="5335236" cy="4935438"/>
          </a:xfrm>
          <a:prstGeom prst="rect">
            <a:avLst/>
          </a:prstGeom>
        </p:spPr>
      </p:pic>
      <p:pic>
        <p:nvPicPr>
          <p:cNvPr id="5" name="Picture 4">
            <a:extLst>
              <a:ext uri="{FF2B5EF4-FFF2-40B4-BE49-F238E27FC236}">
                <a16:creationId xmlns:a16="http://schemas.microsoft.com/office/drawing/2014/main" id="{F3FC958E-C38A-4FBF-9490-4BCBCC213982}"/>
              </a:ext>
            </a:extLst>
          </p:cNvPr>
          <p:cNvPicPr>
            <a:picLocks noChangeAspect="1"/>
          </p:cNvPicPr>
          <p:nvPr/>
        </p:nvPicPr>
        <p:blipFill>
          <a:blip r:embed="rId3"/>
          <a:stretch>
            <a:fillRect/>
          </a:stretch>
        </p:blipFill>
        <p:spPr>
          <a:xfrm>
            <a:off x="10122395" y="324618"/>
            <a:ext cx="1312233" cy="1224164"/>
          </a:xfrm>
          <a:prstGeom prst="rect">
            <a:avLst/>
          </a:prstGeom>
        </p:spPr>
      </p:pic>
      <p:sp>
        <p:nvSpPr>
          <p:cNvPr id="7" name="TextBox 6">
            <a:extLst>
              <a:ext uri="{FF2B5EF4-FFF2-40B4-BE49-F238E27FC236}">
                <a16:creationId xmlns:a16="http://schemas.microsoft.com/office/drawing/2014/main" id="{1023EDF0-34AA-42FF-B1EF-C80478BCB3C6}"/>
              </a:ext>
            </a:extLst>
          </p:cNvPr>
          <p:cNvSpPr txBox="1"/>
          <p:nvPr/>
        </p:nvSpPr>
        <p:spPr>
          <a:xfrm>
            <a:off x="9395505" y="531534"/>
            <a:ext cx="1213962" cy="276999"/>
          </a:xfrm>
          <a:prstGeom prst="rect">
            <a:avLst/>
          </a:prstGeom>
          <a:noFill/>
        </p:spPr>
        <p:txBody>
          <a:bodyPr wrap="square" rtlCol="0">
            <a:spAutoFit/>
          </a:bodyPr>
          <a:lstStyle/>
          <a:p>
            <a:r>
              <a:rPr lang="en-US" sz="1200" b="1" dirty="0"/>
              <a:t>Phase 1</a:t>
            </a:r>
          </a:p>
        </p:txBody>
      </p:sp>
      <p:sp>
        <p:nvSpPr>
          <p:cNvPr id="8" name="Slide Number Placeholder 7">
            <a:extLst>
              <a:ext uri="{FF2B5EF4-FFF2-40B4-BE49-F238E27FC236}">
                <a16:creationId xmlns:a16="http://schemas.microsoft.com/office/drawing/2014/main" id="{BE2A7769-608B-405F-9362-CE29FB43BF1D}"/>
              </a:ext>
            </a:extLst>
          </p:cNvPr>
          <p:cNvSpPr>
            <a:spLocks noGrp="1"/>
          </p:cNvSpPr>
          <p:nvPr>
            <p:ph type="sldNum" sz="quarter" idx="12"/>
          </p:nvPr>
        </p:nvSpPr>
        <p:spPr/>
        <p:txBody>
          <a:bodyPr/>
          <a:lstStyle/>
          <a:p>
            <a:fld id="{A3EBFF06-2C24-4CD6-AB01-8294C5D0C9ED}" type="slidenum">
              <a:rPr lang="en-US" smtClean="0"/>
              <a:t>23</a:t>
            </a:fld>
            <a:endParaRPr lang="en-US"/>
          </a:p>
        </p:txBody>
      </p:sp>
      <p:pic>
        <p:nvPicPr>
          <p:cNvPr id="9" name="Graphic 8" descr="Arrow: Rotate left">
            <a:extLst>
              <a:ext uri="{FF2B5EF4-FFF2-40B4-BE49-F238E27FC236}">
                <a16:creationId xmlns:a16="http://schemas.microsoft.com/office/drawing/2014/main" id="{7BC640F2-CEA6-4E48-BCCB-B1A53BE1DBB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7995" y="877065"/>
            <a:ext cx="914400" cy="914400"/>
          </a:xfrm>
          <a:prstGeom prst="rect">
            <a:avLst/>
          </a:prstGeom>
        </p:spPr>
      </p:pic>
      <p:sp>
        <p:nvSpPr>
          <p:cNvPr id="10" name="Rectangle 9">
            <a:extLst>
              <a:ext uri="{FF2B5EF4-FFF2-40B4-BE49-F238E27FC236}">
                <a16:creationId xmlns:a16="http://schemas.microsoft.com/office/drawing/2014/main" id="{62F8B1BA-1E33-4D05-B201-CB90A2572842}"/>
              </a:ext>
            </a:extLst>
          </p:cNvPr>
          <p:cNvSpPr/>
          <p:nvPr/>
        </p:nvSpPr>
        <p:spPr>
          <a:xfrm>
            <a:off x="541538" y="1811041"/>
            <a:ext cx="5877078" cy="1846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New Features</a:t>
            </a:r>
          </a:p>
          <a:p>
            <a:endParaRPr lang="en-US" sz="1600" b="1" dirty="0"/>
          </a:p>
          <a:p>
            <a:pPr marL="342900" indent="-342900">
              <a:buFont typeface="Arial" panose="020B0604020202020204" pitchFamily="34" charset="0"/>
              <a:buChar char="•"/>
            </a:pPr>
            <a:r>
              <a:rPr lang="en-US" sz="1600" dirty="0"/>
              <a:t>Evaluated Distances by –</a:t>
            </a:r>
          </a:p>
          <a:p>
            <a:pPr marL="800100" lvl="1" indent="-342900">
              <a:buFont typeface="Arial" panose="020B0604020202020204" pitchFamily="34" charset="0"/>
              <a:buChar char="•"/>
            </a:pPr>
            <a:r>
              <a:rPr lang="en-US" sz="1600" dirty="0"/>
              <a:t>Euclidean Method, Manhattan Method, Haversine Method  </a:t>
            </a:r>
          </a:p>
          <a:p>
            <a:pPr marL="342900" indent="-342900">
              <a:buFont typeface="Arial" panose="020B0604020202020204" pitchFamily="34" charset="0"/>
              <a:buChar char="•"/>
            </a:pPr>
            <a:r>
              <a:rPr lang="en-US" sz="1600" dirty="0"/>
              <a:t>Distance from Airport to pickup and </a:t>
            </a:r>
            <a:r>
              <a:rPr lang="en-US" sz="1600" dirty="0" err="1"/>
              <a:t>dropoff</a:t>
            </a:r>
            <a:r>
              <a:rPr lang="en-US" sz="1600" dirty="0"/>
              <a:t> locations</a:t>
            </a:r>
          </a:p>
          <a:p>
            <a:pPr marL="800100" lvl="1" indent="-342900">
              <a:buFont typeface="Arial" panose="020B0604020202020204" pitchFamily="34" charset="0"/>
              <a:buChar char="•"/>
            </a:pPr>
            <a:r>
              <a:rPr lang="en-US" sz="1600" dirty="0"/>
              <a:t>JFK Airport, Newark Airport, LaGuardia Airport</a:t>
            </a:r>
          </a:p>
          <a:p>
            <a:pPr marL="342900" indent="-342900">
              <a:buFont typeface="Arial" panose="020B0604020202020204" pitchFamily="34" charset="0"/>
              <a:buChar char="•"/>
            </a:pPr>
            <a:r>
              <a:rPr lang="en-US" sz="1600" dirty="0"/>
              <a:t>Distance from New York Center Downtown</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147" y="3774141"/>
            <a:ext cx="6053417" cy="2569899"/>
          </a:xfrm>
          <a:prstGeom prst="rect">
            <a:avLst/>
          </a:prstGeom>
        </p:spPr>
      </p:pic>
    </p:spTree>
    <p:extLst>
      <p:ext uri="{BB962C8B-B14F-4D97-AF65-F5344CB8AC3E}">
        <p14:creationId xmlns:p14="http://schemas.microsoft.com/office/powerpoint/2010/main" val="61184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21A5-F70B-4B3B-B86A-693A2E81FC3A}"/>
              </a:ext>
            </a:extLst>
          </p:cNvPr>
          <p:cNvSpPr>
            <a:spLocks noGrp="1"/>
          </p:cNvSpPr>
          <p:nvPr>
            <p:ph type="title"/>
          </p:nvPr>
        </p:nvSpPr>
        <p:spPr/>
        <p:txBody>
          <a:bodyPr/>
          <a:lstStyle/>
          <a:p>
            <a:r>
              <a:rPr lang="en-US" dirty="0"/>
              <a:t>Full Pipeline</a:t>
            </a:r>
          </a:p>
        </p:txBody>
      </p:sp>
      <p:graphicFrame>
        <p:nvGraphicFramePr>
          <p:cNvPr id="5" name="Diagram 4">
            <a:extLst>
              <a:ext uri="{FF2B5EF4-FFF2-40B4-BE49-F238E27FC236}">
                <a16:creationId xmlns:a16="http://schemas.microsoft.com/office/drawing/2014/main" id="{A35114E9-50C9-49D3-9858-6AE7215915B6}"/>
              </a:ext>
            </a:extLst>
          </p:cNvPr>
          <p:cNvGraphicFramePr/>
          <p:nvPr>
            <p:extLst>
              <p:ext uri="{D42A27DB-BD31-4B8C-83A1-F6EECF244321}">
                <p14:modId xmlns:p14="http://schemas.microsoft.com/office/powerpoint/2010/main" val="3738566794"/>
              </p:ext>
            </p:extLst>
          </p:nvPr>
        </p:nvGraphicFramePr>
        <p:xfrm>
          <a:off x="1097280" y="2077375"/>
          <a:ext cx="10058400" cy="4030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22D2EBDA-5C03-4B85-AF67-58E9678338FA}"/>
              </a:ext>
            </a:extLst>
          </p:cNvPr>
          <p:cNvSpPr>
            <a:spLocks noGrp="1"/>
          </p:cNvSpPr>
          <p:nvPr>
            <p:ph type="sldNum" sz="quarter" idx="12"/>
          </p:nvPr>
        </p:nvSpPr>
        <p:spPr/>
        <p:txBody>
          <a:bodyPr/>
          <a:lstStyle/>
          <a:p>
            <a:fld id="{A3EBFF06-2C24-4CD6-AB01-8294C5D0C9ED}" type="slidenum">
              <a:rPr lang="en-US" smtClean="0"/>
              <a:t>24</a:t>
            </a:fld>
            <a:endParaRPr lang="en-US"/>
          </a:p>
        </p:txBody>
      </p:sp>
    </p:spTree>
    <p:extLst>
      <p:ext uri="{BB962C8B-B14F-4D97-AF65-F5344CB8AC3E}">
        <p14:creationId xmlns:p14="http://schemas.microsoft.com/office/powerpoint/2010/main" val="1388548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449B-49C8-4495-A17B-A820C648EB01}"/>
              </a:ext>
            </a:extLst>
          </p:cNvPr>
          <p:cNvSpPr>
            <a:spLocks noGrp="1"/>
          </p:cNvSpPr>
          <p:nvPr>
            <p:ph type="title"/>
          </p:nvPr>
        </p:nvSpPr>
        <p:spPr>
          <a:xfrm>
            <a:off x="1097280" y="286603"/>
            <a:ext cx="10058400" cy="1450757"/>
          </a:xfrm>
        </p:spPr>
        <p:txBody>
          <a:bodyPr/>
          <a:lstStyle/>
          <a:p>
            <a:r>
              <a:rPr lang="en-US" dirty="0"/>
              <a:t>Model Evaluation</a:t>
            </a:r>
          </a:p>
        </p:txBody>
      </p:sp>
      <p:graphicFrame>
        <p:nvGraphicFramePr>
          <p:cNvPr id="4" name="Chart 3">
            <a:extLst>
              <a:ext uri="{FF2B5EF4-FFF2-40B4-BE49-F238E27FC236}">
                <a16:creationId xmlns:a16="http://schemas.microsoft.com/office/drawing/2014/main" id="{7F1E8FF7-ACCA-44D2-B35E-C74CBCC3A491}"/>
              </a:ext>
            </a:extLst>
          </p:cNvPr>
          <p:cNvGraphicFramePr>
            <a:graphicFrameLocks/>
          </p:cNvGraphicFramePr>
          <p:nvPr>
            <p:extLst>
              <p:ext uri="{D42A27DB-BD31-4B8C-83A1-F6EECF244321}">
                <p14:modId xmlns:p14="http://schemas.microsoft.com/office/powerpoint/2010/main" val="3904875622"/>
              </p:ext>
            </p:extLst>
          </p:nvPr>
        </p:nvGraphicFramePr>
        <p:xfrm>
          <a:off x="535989" y="1793288"/>
          <a:ext cx="5071147" cy="271085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3D382D13-F7B4-4142-8A0D-EC50AA882438}"/>
              </a:ext>
            </a:extLst>
          </p:cNvPr>
          <p:cNvSpPr/>
          <p:nvPr/>
        </p:nvSpPr>
        <p:spPr>
          <a:xfrm>
            <a:off x="5708342" y="1811045"/>
            <a:ext cx="5447338" cy="259494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Challenger Wins !!</a:t>
            </a:r>
          </a:p>
          <a:p>
            <a:pPr algn="ctr"/>
            <a:endParaRPr lang="en-US" dirty="0"/>
          </a:p>
          <a:p>
            <a:pPr algn="ctr"/>
            <a:r>
              <a:rPr lang="en-US" sz="2400" b="1" dirty="0" err="1"/>
              <a:t>XGBRegressor</a:t>
            </a:r>
            <a:endParaRPr lang="en-US" sz="2400" b="1" dirty="0"/>
          </a:p>
          <a:p>
            <a:pPr algn="ctr"/>
            <a:r>
              <a:rPr lang="en-US" b="1" dirty="0" err="1"/>
              <a:t>max_depth</a:t>
            </a:r>
            <a:r>
              <a:rPr lang="en-US" b="1" dirty="0"/>
              <a:t>=3, </a:t>
            </a:r>
            <a:r>
              <a:rPr lang="en-US" b="1" dirty="0" err="1"/>
              <a:t>n_estimators</a:t>
            </a:r>
            <a:r>
              <a:rPr lang="en-US" b="1" dirty="0"/>
              <a:t>=1000, </a:t>
            </a:r>
            <a:r>
              <a:rPr lang="en-US" b="1" dirty="0" err="1"/>
              <a:t>learning_rate</a:t>
            </a:r>
            <a:r>
              <a:rPr lang="en-US" b="1" dirty="0"/>
              <a:t>=0.2</a:t>
            </a:r>
          </a:p>
          <a:p>
            <a:pPr algn="ctr"/>
            <a:r>
              <a:rPr lang="en-US" sz="2400" b="1" dirty="0"/>
              <a:t>RMSE 2.75</a:t>
            </a:r>
          </a:p>
        </p:txBody>
      </p:sp>
      <p:sp>
        <p:nvSpPr>
          <p:cNvPr id="6" name="Rectangle 5">
            <a:extLst>
              <a:ext uri="{FF2B5EF4-FFF2-40B4-BE49-F238E27FC236}">
                <a16:creationId xmlns:a16="http://schemas.microsoft.com/office/drawing/2014/main" id="{B13590A0-0CAB-446A-B412-12ADAB724ADB}"/>
              </a:ext>
            </a:extLst>
          </p:cNvPr>
          <p:cNvSpPr/>
          <p:nvPr/>
        </p:nvSpPr>
        <p:spPr>
          <a:xfrm>
            <a:off x="6345167" y="1025580"/>
            <a:ext cx="4810513"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400" b="1" dirty="0"/>
              <a:t>Phase 1 Best Model</a:t>
            </a:r>
          </a:p>
          <a:p>
            <a:pPr algn="ctr"/>
            <a:r>
              <a:rPr lang="en-US" sz="1400" dirty="0" err="1"/>
              <a:t>RandomForestRegressor</a:t>
            </a:r>
            <a:r>
              <a:rPr lang="en-US" sz="1400" dirty="0"/>
              <a:t>: </a:t>
            </a:r>
            <a:r>
              <a:rPr lang="en-US" sz="1400" dirty="0" err="1"/>
              <a:t>max_features</a:t>
            </a:r>
            <a:r>
              <a:rPr lang="en-US" sz="1400" dirty="0"/>
              <a:t>=4, </a:t>
            </a:r>
            <a:r>
              <a:rPr lang="en-US" sz="1400" dirty="0" err="1"/>
              <a:t>n_estimators</a:t>
            </a:r>
            <a:r>
              <a:rPr lang="en-US" sz="1400" dirty="0"/>
              <a:t>=30</a:t>
            </a:r>
          </a:p>
        </p:txBody>
      </p:sp>
      <p:pic>
        <p:nvPicPr>
          <p:cNvPr id="8" name="Graphic 7" descr="Podium">
            <a:extLst>
              <a:ext uri="{FF2B5EF4-FFF2-40B4-BE49-F238E27FC236}">
                <a16:creationId xmlns:a16="http://schemas.microsoft.com/office/drawing/2014/main" id="{83A8F4F4-AF20-4B54-A00F-1E656C29FB2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7967" y="2128421"/>
            <a:ext cx="914400" cy="914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9" name="Slide Number Placeholder 8">
            <a:extLst>
              <a:ext uri="{FF2B5EF4-FFF2-40B4-BE49-F238E27FC236}">
                <a16:creationId xmlns:a16="http://schemas.microsoft.com/office/drawing/2014/main" id="{519B448E-5C21-411E-B334-A3672A1C2ADC}"/>
              </a:ext>
            </a:extLst>
          </p:cNvPr>
          <p:cNvSpPr>
            <a:spLocks noGrp="1"/>
          </p:cNvSpPr>
          <p:nvPr>
            <p:ph type="sldNum" sz="quarter" idx="12"/>
          </p:nvPr>
        </p:nvSpPr>
        <p:spPr/>
        <p:txBody>
          <a:bodyPr/>
          <a:lstStyle/>
          <a:p>
            <a:fld id="{A3EBFF06-2C24-4CD6-AB01-8294C5D0C9ED}" type="slidenum">
              <a:rPr lang="en-US" smtClean="0"/>
              <a:t>25</a:t>
            </a:fld>
            <a:endParaRPr lang="en-US"/>
          </a:p>
        </p:txBody>
      </p:sp>
      <p:pic>
        <p:nvPicPr>
          <p:cNvPr id="3" name="Picture 2">
            <a:extLst>
              <a:ext uri="{FF2B5EF4-FFF2-40B4-BE49-F238E27FC236}">
                <a16:creationId xmlns:a16="http://schemas.microsoft.com/office/drawing/2014/main" id="{AEAA67BE-48A2-41AB-9D58-E701F7F1A243}"/>
              </a:ext>
            </a:extLst>
          </p:cNvPr>
          <p:cNvPicPr>
            <a:picLocks noChangeAspect="1"/>
          </p:cNvPicPr>
          <p:nvPr/>
        </p:nvPicPr>
        <p:blipFill>
          <a:blip r:embed="rId5"/>
          <a:stretch>
            <a:fillRect/>
          </a:stretch>
        </p:blipFill>
        <p:spPr>
          <a:xfrm>
            <a:off x="3080551" y="4536198"/>
            <a:ext cx="8938704" cy="1793377"/>
          </a:xfrm>
          <a:prstGeom prst="rect">
            <a:avLst/>
          </a:prstGeom>
        </p:spPr>
      </p:pic>
      <p:sp>
        <p:nvSpPr>
          <p:cNvPr id="7" name="Rectangle 6">
            <a:extLst>
              <a:ext uri="{FF2B5EF4-FFF2-40B4-BE49-F238E27FC236}">
                <a16:creationId xmlns:a16="http://schemas.microsoft.com/office/drawing/2014/main" id="{9201ECFA-6114-4E09-86F0-E191851E25F7}"/>
              </a:ext>
            </a:extLst>
          </p:cNvPr>
          <p:cNvSpPr/>
          <p:nvPr/>
        </p:nvSpPr>
        <p:spPr>
          <a:xfrm>
            <a:off x="3080551" y="5149049"/>
            <a:ext cx="8938704" cy="390617"/>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2A8CD4BE-6463-4124-90D0-F5B46489688B}"/>
              </a:ext>
            </a:extLst>
          </p:cNvPr>
          <p:cNvSpPr/>
          <p:nvPr/>
        </p:nvSpPr>
        <p:spPr>
          <a:xfrm>
            <a:off x="675218" y="4504140"/>
            <a:ext cx="2308194" cy="179062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a:t>Statistical Significance Test</a:t>
            </a:r>
          </a:p>
          <a:p>
            <a:endParaRPr lang="en-US" sz="1400" b="1" dirty="0"/>
          </a:p>
          <a:p>
            <a:r>
              <a:rPr lang="en-US" sz="1400" dirty="0"/>
              <a:t>The two machine learning pipelines are different (reject H0) </a:t>
            </a:r>
          </a:p>
          <a:p>
            <a:endParaRPr lang="en-US" sz="1400" dirty="0"/>
          </a:p>
          <a:p>
            <a:r>
              <a:rPr lang="en-US" sz="1400" dirty="0"/>
              <a:t>(</a:t>
            </a:r>
            <a:r>
              <a:rPr lang="en-US" sz="1400" dirty="0" err="1"/>
              <a:t>t_stat</a:t>
            </a:r>
            <a:r>
              <a:rPr lang="en-US" sz="1400" dirty="0"/>
              <a:t>, </a:t>
            </a:r>
            <a:r>
              <a:rPr lang="en-US" sz="1400" dirty="0" err="1"/>
              <a:t>p_value</a:t>
            </a:r>
            <a:r>
              <a:rPr lang="en-US" sz="1400" dirty="0"/>
              <a:t>) =  </a:t>
            </a:r>
          </a:p>
          <a:p>
            <a:r>
              <a:rPr lang="en-US" sz="1400" dirty="0"/>
              <a:t>(-38.4, 0.00000)</a:t>
            </a:r>
          </a:p>
        </p:txBody>
      </p:sp>
    </p:spTree>
    <p:extLst>
      <p:ext uri="{BB962C8B-B14F-4D97-AF65-F5344CB8AC3E}">
        <p14:creationId xmlns:p14="http://schemas.microsoft.com/office/powerpoint/2010/main" val="138330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0B40-393E-4150-98D9-81F91C314AFA}"/>
              </a:ext>
            </a:extLst>
          </p:cNvPr>
          <p:cNvSpPr>
            <a:spLocks noGrp="1"/>
          </p:cNvSpPr>
          <p:nvPr>
            <p:ph type="title"/>
          </p:nvPr>
        </p:nvSpPr>
        <p:spPr/>
        <p:txBody>
          <a:bodyPr/>
          <a:lstStyle/>
          <a:p>
            <a:r>
              <a:rPr lang="en-US" dirty="0"/>
              <a:t>Kaggle Submission</a:t>
            </a:r>
          </a:p>
        </p:txBody>
      </p:sp>
      <p:sp>
        <p:nvSpPr>
          <p:cNvPr id="3" name="Slide Number Placeholder 2">
            <a:extLst>
              <a:ext uri="{FF2B5EF4-FFF2-40B4-BE49-F238E27FC236}">
                <a16:creationId xmlns:a16="http://schemas.microsoft.com/office/drawing/2014/main" id="{E1B6CA9D-A8B0-41BB-814B-418CBE060D3C}"/>
              </a:ext>
            </a:extLst>
          </p:cNvPr>
          <p:cNvSpPr>
            <a:spLocks noGrp="1"/>
          </p:cNvSpPr>
          <p:nvPr>
            <p:ph type="sldNum" sz="quarter" idx="12"/>
          </p:nvPr>
        </p:nvSpPr>
        <p:spPr/>
        <p:txBody>
          <a:bodyPr/>
          <a:lstStyle/>
          <a:p>
            <a:fld id="{A3EBFF06-2C24-4CD6-AB01-8294C5D0C9ED}" type="slidenum">
              <a:rPr lang="en-US" smtClean="0"/>
              <a:t>26</a:t>
            </a:fld>
            <a:endParaRPr lang="en-US"/>
          </a:p>
        </p:txBody>
      </p:sp>
      <p:grpSp>
        <p:nvGrpSpPr>
          <p:cNvPr id="21" name="Group 20">
            <a:extLst>
              <a:ext uri="{FF2B5EF4-FFF2-40B4-BE49-F238E27FC236}">
                <a16:creationId xmlns:a16="http://schemas.microsoft.com/office/drawing/2014/main" id="{E0A3651C-7A3E-4A42-A099-BB2302FA69D2}"/>
              </a:ext>
            </a:extLst>
          </p:cNvPr>
          <p:cNvGrpSpPr/>
          <p:nvPr/>
        </p:nvGrpSpPr>
        <p:grpSpPr>
          <a:xfrm>
            <a:off x="6448431" y="5093367"/>
            <a:ext cx="5133969" cy="1269834"/>
            <a:chOff x="6448431" y="4933567"/>
            <a:chExt cx="5133969" cy="1269834"/>
          </a:xfrm>
        </p:grpSpPr>
        <p:sp>
          <p:nvSpPr>
            <p:cNvPr id="4" name="Rectangle 3">
              <a:extLst>
                <a:ext uri="{FF2B5EF4-FFF2-40B4-BE49-F238E27FC236}">
                  <a16:creationId xmlns:a16="http://schemas.microsoft.com/office/drawing/2014/main" id="{08B3BBC8-F9F1-4AC3-BE72-33483BB195A9}"/>
                </a:ext>
              </a:extLst>
            </p:cNvPr>
            <p:cNvSpPr/>
            <p:nvPr/>
          </p:nvSpPr>
          <p:spPr>
            <a:xfrm>
              <a:off x="6805622" y="5618455"/>
              <a:ext cx="4350058" cy="284086"/>
            </a:xfrm>
            <a:prstGeom prst="rect">
              <a:avLst/>
            </a:prstGeom>
            <a:gradFill>
              <a:gsLst>
                <a:gs pos="0">
                  <a:srgbClr val="00B050">
                    <a:alpha val="37000"/>
                  </a:srgbClr>
                </a:gs>
                <a:gs pos="74000">
                  <a:schemeClr val="accent1">
                    <a:lumMod val="45000"/>
                    <a:lumOff val="55000"/>
                  </a:schemeClr>
                </a:gs>
                <a:gs pos="83000">
                  <a:schemeClr val="accent1">
                    <a:lumMod val="45000"/>
                    <a:lumOff val="55000"/>
                  </a:schemeClr>
                </a:gs>
                <a:gs pos="100000">
                  <a:srgbClr val="FF0000">
                    <a:alpha val="50000"/>
                  </a:srgbClr>
                </a:gs>
              </a:gsLst>
              <a:lin ang="108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1706A77-32CD-4623-AF40-8FEC88DDC60A}"/>
                </a:ext>
              </a:extLst>
            </p:cNvPr>
            <p:cNvSpPr/>
            <p:nvPr/>
          </p:nvSpPr>
          <p:spPr>
            <a:xfrm rot="10800000">
              <a:off x="6736563" y="5463109"/>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88CB7BA-AF5A-4E22-A21D-AE396F155592}"/>
                </a:ext>
              </a:extLst>
            </p:cNvPr>
            <p:cNvSpPr txBox="1"/>
            <p:nvPr/>
          </p:nvSpPr>
          <p:spPr>
            <a:xfrm>
              <a:off x="6448431" y="5118233"/>
              <a:ext cx="714375" cy="276999"/>
            </a:xfrm>
            <a:prstGeom prst="rect">
              <a:avLst/>
            </a:prstGeom>
            <a:noFill/>
          </p:spPr>
          <p:txBody>
            <a:bodyPr wrap="square" rtlCol="0">
              <a:spAutoFit/>
            </a:bodyPr>
            <a:lstStyle/>
            <a:p>
              <a:pPr algn="ctr"/>
              <a:r>
                <a:rPr lang="en-US" sz="1200" dirty="0"/>
                <a:t>1488</a:t>
              </a:r>
            </a:p>
          </p:txBody>
        </p:sp>
        <p:sp>
          <p:nvSpPr>
            <p:cNvPr id="10" name="TextBox 9">
              <a:extLst>
                <a:ext uri="{FF2B5EF4-FFF2-40B4-BE49-F238E27FC236}">
                  <a16:creationId xmlns:a16="http://schemas.microsoft.com/office/drawing/2014/main" id="{35C9796C-9CA0-4307-AC7E-C1F77DD5DA75}"/>
                </a:ext>
              </a:extLst>
            </p:cNvPr>
            <p:cNvSpPr txBox="1"/>
            <p:nvPr/>
          </p:nvSpPr>
          <p:spPr>
            <a:xfrm>
              <a:off x="6972324" y="4933567"/>
              <a:ext cx="1095367" cy="461665"/>
            </a:xfrm>
            <a:prstGeom prst="rect">
              <a:avLst/>
            </a:prstGeom>
            <a:noFill/>
          </p:spPr>
          <p:txBody>
            <a:bodyPr wrap="square" rtlCol="0">
              <a:spAutoFit/>
            </a:bodyPr>
            <a:lstStyle/>
            <a:p>
              <a:pPr algn="ctr"/>
              <a:r>
                <a:rPr lang="en-US" sz="1200" b="1" dirty="0"/>
                <a:t>Phase 1</a:t>
              </a:r>
            </a:p>
            <a:p>
              <a:pPr algn="ctr"/>
              <a:r>
                <a:rPr lang="en-US" sz="1200" dirty="0"/>
                <a:t>1132</a:t>
              </a:r>
            </a:p>
          </p:txBody>
        </p:sp>
        <p:sp>
          <p:nvSpPr>
            <p:cNvPr id="11" name="TextBox 10">
              <a:extLst>
                <a:ext uri="{FF2B5EF4-FFF2-40B4-BE49-F238E27FC236}">
                  <a16:creationId xmlns:a16="http://schemas.microsoft.com/office/drawing/2014/main" id="{15140B26-484F-4094-9885-73A57A7ED045}"/>
                </a:ext>
              </a:extLst>
            </p:cNvPr>
            <p:cNvSpPr txBox="1"/>
            <p:nvPr/>
          </p:nvSpPr>
          <p:spPr>
            <a:xfrm>
              <a:off x="7686699" y="4933567"/>
              <a:ext cx="1095367" cy="461665"/>
            </a:xfrm>
            <a:prstGeom prst="rect">
              <a:avLst/>
            </a:prstGeom>
            <a:noFill/>
          </p:spPr>
          <p:txBody>
            <a:bodyPr wrap="square" rtlCol="0">
              <a:spAutoFit/>
            </a:bodyPr>
            <a:lstStyle/>
            <a:p>
              <a:pPr algn="ctr"/>
              <a:r>
                <a:rPr lang="en-US" sz="1200" b="1" dirty="0"/>
                <a:t>Phase 2</a:t>
              </a:r>
            </a:p>
            <a:p>
              <a:pPr algn="ctr"/>
              <a:r>
                <a:rPr lang="en-US" sz="1200" dirty="0"/>
                <a:t>1088</a:t>
              </a:r>
            </a:p>
          </p:txBody>
        </p:sp>
        <p:sp>
          <p:nvSpPr>
            <p:cNvPr id="12" name="TextBox 11">
              <a:extLst>
                <a:ext uri="{FF2B5EF4-FFF2-40B4-BE49-F238E27FC236}">
                  <a16:creationId xmlns:a16="http://schemas.microsoft.com/office/drawing/2014/main" id="{75720958-A37F-4325-9A7B-67CDA31EAC3E}"/>
                </a:ext>
              </a:extLst>
            </p:cNvPr>
            <p:cNvSpPr txBox="1"/>
            <p:nvPr/>
          </p:nvSpPr>
          <p:spPr>
            <a:xfrm>
              <a:off x="10798491" y="5118233"/>
              <a:ext cx="714375" cy="276999"/>
            </a:xfrm>
            <a:prstGeom prst="rect">
              <a:avLst/>
            </a:prstGeom>
            <a:noFill/>
          </p:spPr>
          <p:txBody>
            <a:bodyPr wrap="square" rtlCol="0">
              <a:spAutoFit/>
            </a:bodyPr>
            <a:lstStyle/>
            <a:p>
              <a:pPr algn="ctr"/>
              <a:r>
                <a:rPr lang="en-US" sz="1200" dirty="0"/>
                <a:t>1 </a:t>
              </a:r>
            </a:p>
          </p:txBody>
        </p:sp>
        <p:sp>
          <p:nvSpPr>
            <p:cNvPr id="13" name="TextBox 12">
              <a:extLst>
                <a:ext uri="{FF2B5EF4-FFF2-40B4-BE49-F238E27FC236}">
                  <a16:creationId xmlns:a16="http://schemas.microsoft.com/office/drawing/2014/main" id="{2D87D31A-E0DD-489E-8EFA-203336B2E0BC}"/>
                </a:ext>
              </a:extLst>
            </p:cNvPr>
            <p:cNvSpPr txBox="1"/>
            <p:nvPr/>
          </p:nvSpPr>
          <p:spPr>
            <a:xfrm>
              <a:off x="6572258" y="5926402"/>
              <a:ext cx="5010142" cy="276999"/>
            </a:xfrm>
            <a:prstGeom prst="rect">
              <a:avLst/>
            </a:prstGeom>
            <a:noFill/>
          </p:spPr>
          <p:txBody>
            <a:bodyPr wrap="square" rtlCol="0">
              <a:spAutoFit/>
            </a:bodyPr>
            <a:lstStyle/>
            <a:p>
              <a:pPr algn="ctr"/>
              <a:r>
                <a:rPr lang="en-US" sz="1200" dirty="0"/>
                <a:t>Equivalent position on Kaggle Public Leaderboard</a:t>
              </a:r>
            </a:p>
          </p:txBody>
        </p:sp>
        <p:sp>
          <p:nvSpPr>
            <p:cNvPr id="15" name="Isosceles Triangle 14">
              <a:extLst>
                <a:ext uri="{FF2B5EF4-FFF2-40B4-BE49-F238E27FC236}">
                  <a16:creationId xmlns:a16="http://schemas.microsoft.com/office/drawing/2014/main" id="{E114C85D-6E90-4091-8B9E-4A2ED2CD4A01}"/>
                </a:ext>
              </a:extLst>
            </p:cNvPr>
            <p:cNvSpPr/>
            <p:nvPr/>
          </p:nvSpPr>
          <p:spPr>
            <a:xfrm rot="10800000">
              <a:off x="7506469" y="5463110"/>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7F871BB6-557F-47E3-9991-148A9EE31B56}"/>
                </a:ext>
              </a:extLst>
            </p:cNvPr>
            <p:cNvSpPr/>
            <p:nvPr/>
          </p:nvSpPr>
          <p:spPr>
            <a:xfrm rot="10800000">
              <a:off x="8165081" y="5463110"/>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B54F6B3F-3E62-44AF-BE76-B73CC0F9DE54}"/>
                </a:ext>
              </a:extLst>
            </p:cNvPr>
            <p:cNvSpPr/>
            <p:nvPr/>
          </p:nvSpPr>
          <p:spPr>
            <a:xfrm rot="10800000">
              <a:off x="11086627" y="5471158"/>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aphicFrame>
        <p:nvGraphicFramePr>
          <p:cNvPr id="18" name="Chart 17">
            <a:extLst>
              <a:ext uri="{FF2B5EF4-FFF2-40B4-BE49-F238E27FC236}">
                <a16:creationId xmlns:a16="http://schemas.microsoft.com/office/drawing/2014/main" id="{3AA310F8-90F9-4757-A834-3BC96F75B734}"/>
              </a:ext>
            </a:extLst>
          </p:cNvPr>
          <p:cNvGraphicFramePr>
            <a:graphicFrameLocks/>
          </p:cNvGraphicFramePr>
          <p:nvPr>
            <p:extLst>
              <p:ext uri="{D42A27DB-BD31-4B8C-83A1-F6EECF244321}">
                <p14:modId xmlns:p14="http://schemas.microsoft.com/office/powerpoint/2010/main" val="1969814915"/>
              </p:ext>
            </p:extLst>
          </p:nvPr>
        </p:nvGraphicFramePr>
        <p:xfrm>
          <a:off x="2418284" y="5043851"/>
          <a:ext cx="3105786" cy="1259295"/>
        </p:xfrm>
        <a:graphic>
          <a:graphicData uri="http://schemas.openxmlformats.org/drawingml/2006/chart">
            <c:chart xmlns:c="http://schemas.openxmlformats.org/drawingml/2006/chart" xmlns:r="http://schemas.openxmlformats.org/officeDocument/2006/relationships" r:id="rId2"/>
          </a:graphicData>
        </a:graphic>
      </p:graphicFrame>
      <p:pic>
        <p:nvPicPr>
          <p:cNvPr id="20" name="Picture 19" descr="A screenshot of a cell phone&#10;&#10;Description generated with very high confidence">
            <a:extLst>
              <a:ext uri="{FF2B5EF4-FFF2-40B4-BE49-F238E27FC236}">
                <a16:creationId xmlns:a16="http://schemas.microsoft.com/office/drawing/2014/main" id="{4419CA81-ABB4-473B-83EE-230F65393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584" y="1794431"/>
            <a:ext cx="8333736" cy="3299941"/>
          </a:xfrm>
          <a:prstGeom prst="rect">
            <a:avLst/>
          </a:prstGeom>
        </p:spPr>
      </p:pic>
    </p:spTree>
    <p:extLst>
      <p:ext uri="{BB962C8B-B14F-4D97-AF65-F5344CB8AC3E}">
        <p14:creationId xmlns:p14="http://schemas.microsoft.com/office/powerpoint/2010/main" val="96905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7175-EC6C-47AD-9199-24D3D2950B81}"/>
              </a:ext>
            </a:extLst>
          </p:cNvPr>
          <p:cNvSpPr>
            <a:spLocks noGrp="1"/>
          </p:cNvSpPr>
          <p:nvPr>
            <p:ph type="title"/>
          </p:nvPr>
        </p:nvSpPr>
        <p:spPr/>
        <p:txBody>
          <a:bodyPr/>
          <a:lstStyle/>
          <a:p>
            <a:r>
              <a:rPr lang="en-US" dirty="0"/>
              <a:t>What’s Next?</a:t>
            </a:r>
          </a:p>
        </p:txBody>
      </p:sp>
      <p:sp>
        <p:nvSpPr>
          <p:cNvPr id="4" name="Slide Number Placeholder 3">
            <a:extLst>
              <a:ext uri="{FF2B5EF4-FFF2-40B4-BE49-F238E27FC236}">
                <a16:creationId xmlns:a16="http://schemas.microsoft.com/office/drawing/2014/main" id="{3B0448F1-C638-4169-AD40-078CCCD27A63}"/>
              </a:ext>
            </a:extLst>
          </p:cNvPr>
          <p:cNvSpPr>
            <a:spLocks noGrp="1"/>
          </p:cNvSpPr>
          <p:nvPr>
            <p:ph type="sldNum" sz="quarter" idx="12"/>
          </p:nvPr>
        </p:nvSpPr>
        <p:spPr/>
        <p:txBody>
          <a:bodyPr/>
          <a:lstStyle/>
          <a:p>
            <a:fld id="{A3EBFF06-2C24-4CD6-AB01-8294C5D0C9ED}" type="slidenum">
              <a:rPr lang="en-US" smtClean="0"/>
              <a:t>27</a:t>
            </a:fld>
            <a:endParaRPr lang="en-US"/>
          </a:p>
        </p:txBody>
      </p:sp>
      <p:sp>
        <p:nvSpPr>
          <p:cNvPr id="7" name="TextBox 6">
            <a:extLst>
              <a:ext uri="{FF2B5EF4-FFF2-40B4-BE49-F238E27FC236}">
                <a16:creationId xmlns:a16="http://schemas.microsoft.com/office/drawing/2014/main" id="{FCFE29B6-1319-4AF9-A9C4-9DFDFB8D9546}"/>
              </a:ext>
            </a:extLst>
          </p:cNvPr>
          <p:cNvSpPr txBox="1"/>
          <p:nvPr/>
        </p:nvSpPr>
        <p:spPr>
          <a:xfrm>
            <a:off x="1097280" y="1866900"/>
            <a:ext cx="10475595" cy="3416320"/>
          </a:xfrm>
          <a:prstGeom prst="rect">
            <a:avLst/>
          </a:prstGeom>
          <a:noFill/>
          <a:ln w="28575">
            <a:solidFill>
              <a:schemeClr val="accent1"/>
            </a:solidFill>
          </a:ln>
        </p:spPr>
        <p:txBody>
          <a:bodyPr wrap="square" rtlCol="0">
            <a:spAutoFit/>
          </a:bodyPr>
          <a:lstStyle/>
          <a:p>
            <a:r>
              <a:rPr lang="en-US" sz="2400" dirty="0"/>
              <a:t>In the last phase, we will focus on improving our score and achieving better results. We plan to:</a:t>
            </a:r>
          </a:p>
          <a:p>
            <a:endParaRPr lang="en-US" sz="2400" dirty="0"/>
          </a:p>
          <a:p>
            <a:pPr marL="285750" indent="-285750">
              <a:buFont typeface="Arial" panose="020B0604020202020204" pitchFamily="34" charset="0"/>
              <a:buChar char="•"/>
            </a:pPr>
            <a:r>
              <a:rPr lang="en-US" sz="2400" dirty="0"/>
              <a:t>Experiment with Support Vector Machines</a:t>
            </a:r>
          </a:p>
          <a:p>
            <a:pPr marL="285750" indent="-285750">
              <a:buFont typeface="Arial" panose="020B0604020202020204" pitchFamily="34" charset="0"/>
              <a:buChar char="•"/>
            </a:pPr>
            <a:r>
              <a:rPr lang="en-US" sz="2400" dirty="0"/>
              <a:t>Add more hyperparameters to the models</a:t>
            </a:r>
          </a:p>
          <a:p>
            <a:pPr marL="285750" indent="-285750">
              <a:buFont typeface="Arial" panose="020B0604020202020204" pitchFamily="34" charset="0"/>
              <a:buChar char="•"/>
            </a:pPr>
            <a:r>
              <a:rPr lang="en-US" sz="2400" dirty="0"/>
              <a:t>Run model tuning for more iterations on more data</a:t>
            </a:r>
          </a:p>
          <a:p>
            <a:pPr marL="285750" indent="-285750">
              <a:buFont typeface="Arial" panose="020B0604020202020204" pitchFamily="34" charset="0"/>
              <a:buChar char="•"/>
            </a:pPr>
            <a:r>
              <a:rPr lang="en-US" sz="2400" dirty="0"/>
              <a:t>Experiment with some other strategies for outlier removal (currently we are using the percentile approach) if possible</a:t>
            </a:r>
          </a:p>
          <a:p>
            <a:pPr marL="285750" indent="-285750">
              <a:buFont typeface="Arial" panose="020B0604020202020204" pitchFamily="34" charset="0"/>
              <a:buChar char="•"/>
            </a:pPr>
            <a:r>
              <a:rPr lang="en-US" sz="2400" dirty="0"/>
              <a:t>Explore direction feature in </a:t>
            </a:r>
            <a:r>
              <a:rPr lang="en-US" sz="2400"/>
              <a:t>next phase </a:t>
            </a:r>
            <a:endParaRPr lang="en-US" sz="2400" dirty="0"/>
          </a:p>
        </p:txBody>
      </p:sp>
    </p:spTree>
    <p:extLst>
      <p:ext uri="{BB962C8B-B14F-4D97-AF65-F5344CB8AC3E}">
        <p14:creationId xmlns:p14="http://schemas.microsoft.com/office/powerpoint/2010/main" val="300859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ADD0-BBB2-438D-BCD5-3188A732081C}"/>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b="1" dirty="0">
                <a:solidFill>
                  <a:schemeClr val="tx1">
                    <a:lumMod val="85000"/>
                    <a:lumOff val="15000"/>
                  </a:schemeClr>
                </a:solidFill>
              </a:rPr>
              <a:t>Phase 3: </a:t>
            </a:r>
            <a:r>
              <a:rPr lang="en-US" sz="8000" b="1" dirty="0"/>
              <a:t>New York City Taxi Fare Prediction</a:t>
            </a:r>
            <a:endParaRPr lang="en-US" sz="8000" b="1" dirty="0">
              <a:solidFill>
                <a:schemeClr val="tx1">
                  <a:lumMod val="85000"/>
                  <a:lumOff val="15000"/>
                </a:schemeClr>
              </a:solidFill>
            </a:endParaRPr>
          </a:p>
        </p:txBody>
      </p:sp>
      <p:sp>
        <p:nvSpPr>
          <p:cNvPr id="3" name="Slide Number Placeholder 2">
            <a:extLst>
              <a:ext uri="{FF2B5EF4-FFF2-40B4-BE49-F238E27FC236}">
                <a16:creationId xmlns:a16="http://schemas.microsoft.com/office/drawing/2014/main" id="{1F3F8E82-AADE-42F1-856B-09236E59020B}"/>
              </a:ext>
            </a:extLst>
          </p:cNvPr>
          <p:cNvSpPr>
            <a:spLocks noGrp="1"/>
          </p:cNvSpPr>
          <p:nvPr>
            <p:ph type="sldNum" sz="quarter" idx="12"/>
          </p:nvPr>
        </p:nvSpPr>
        <p:spPr/>
        <p:txBody>
          <a:bodyPr/>
          <a:lstStyle/>
          <a:p>
            <a:fld id="{A3EBFF06-2C24-4CD6-AB01-8294C5D0C9ED}" type="slidenum">
              <a:rPr lang="en-US" smtClean="0"/>
              <a:t>28</a:t>
            </a:fld>
            <a:endParaRPr lang="en-US"/>
          </a:p>
        </p:txBody>
      </p:sp>
    </p:spTree>
    <p:extLst>
      <p:ext uri="{BB962C8B-B14F-4D97-AF65-F5344CB8AC3E}">
        <p14:creationId xmlns:p14="http://schemas.microsoft.com/office/powerpoint/2010/main" val="270090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3D374-17D5-4305-A566-996DC5AE5114}"/>
              </a:ext>
            </a:extLst>
          </p:cNvPr>
          <p:cNvSpPr>
            <a:spLocks noGrp="1"/>
          </p:cNvSpPr>
          <p:nvPr>
            <p:ph type="title"/>
          </p:nvPr>
        </p:nvSpPr>
        <p:spPr/>
        <p:txBody>
          <a:bodyPr/>
          <a:lstStyle/>
          <a:p>
            <a:r>
              <a:rPr lang="en-US" dirty="0"/>
              <a:t>What’s new?</a:t>
            </a:r>
          </a:p>
        </p:txBody>
      </p:sp>
      <p:sp>
        <p:nvSpPr>
          <p:cNvPr id="3" name="Slide Number Placeholder 2">
            <a:extLst>
              <a:ext uri="{FF2B5EF4-FFF2-40B4-BE49-F238E27FC236}">
                <a16:creationId xmlns:a16="http://schemas.microsoft.com/office/drawing/2014/main" id="{63C4A6AD-77AC-442C-A0F6-8ED0EB109DAD}"/>
              </a:ext>
            </a:extLst>
          </p:cNvPr>
          <p:cNvSpPr>
            <a:spLocks noGrp="1"/>
          </p:cNvSpPr>
          <p:nvPr>
            <p:ph type="sldNum" sz="quarter" idx="12"/>
          </p:nvPr>
        </p:nvSpPr>
        <p:spPr/>
        <p:txBody>
          <a:bodyPr/>
          <a:lstStyle/>
          <a:p>
            <a:fld id="{A3EBFF06-2C24-4CD6-AB01-8294C5D0C9ED}" type="slidenum">
              <a:rPr lang="en-US" smtClean="0"/>
              <a:t>29</a:t>
            </a:fld>
            <a:endParaRPr lang="en-US"/>
          </a:p>
        </p:txBody>
      </p:sp>
      <p:graphicFrame>
        <p:nvGraphicFramePr>
          <p:cNvPr id="8" name="Diagram 7">
            <a:extLst>
              <a:ext uri="{FF2B5EF4-FFF2-40B4-BE49-F238E27FC236}">
                <a16:creationId xmlns:a16="http://schemas.microsoft.com/office/drawing/2014/main" id="{DE19FBA3-2F21-49BF-80DA-AA4B68A2DA7A}"/>
              </a:ext>
            </a:extLst>
          </p:cNvPr>
          <p:cNvGraphicFramePr/>
          <p:nvPr>
            <p:extLst>
              <p:ext uri="{D42A27DB-BD31-4B8C-83A1-F6EECF244321}">
                <p14:modId xmlns:p14="http://schemas.microsoft.com/office/powerpoint/2010/main" val="2535088386"/>
              </p:ext>
            </p:extLst>
          </p:nvPr>
        </p:nvGraphicFramePr>
        <p:xfrm>
          <a:off x="1651641" y="1895475"/>
          <a:ext cx="8949677" cy="4147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01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1949-E119-433A-83D3-557DAEAECB89}"/>
              </a:ext>
            </a:extLst>
          </p:cNvPr>
          <p:cNvSpPr>
            <a:spLocks noGrp="1"/>
          </p:cNvSpPr>
          <p:nvPr>
            <p:ph type="title"/>
          </p:nvPr>
        </p:nvSpPr>
        <p:spPr/>
        <p:txBody>
          <a:bodyPr/>
          <a:lstStyle/>
          <a:p>
            <a:r>
              <a:rPr lang="en-US" dirty="0"/>
              <a:t>Introduction</a:t>
            </a:r>
          </a:p>
        </p:txBody>
      </p:sp>
      <p:sp>
        <p:nvSpPr>
          <p:cNvPr id="4" name="Rectangle 3">
            <a:extLst>
              <a:ext uri="{FF2B5EF4-FFF2-40B4-BE49-F238E27FC236}">
                <a16:creationId xmlns:a16="http://schemas.microsoft.com/office/drawing/2014/main" id="{9740237F-4966-4A8E-9C21-5773E6B6CC72}"/>
              </a:ext>
            </a:extLst>
          </p:cNvPr>
          <p:cNvSpPr/>
          <p:nvPr/>
        </p:nvSpPr>
        <p:spPr>
          <a:xfrm>
            <a:off x="1189608" y="2024108"/>
            <a:ext cx="9966072" cy="420801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2400" dirty="0"/>
              <a:t>The New York City Taxi Fare Prediction dataset is a challenge hosted by Kaggle in partnership with Google Cloud and Coursera. </a:t>
            </a:r>
          </a:p>
          <a:p>
            <a:endParaRPr lang="en-US" sz="2400" dirty="0"/>
          </a:p>
          <a:p>
            <a:r>
              <a:rPr lang="en-US" sz="2400" dirty="0"/>
              <a:t>This dataset uses a selection from the massive New York City (NYC) Taxi and Limousine Commission (TLC) Yellow Cab dataset that is also publicly available on Big Query.</a:t>
            </a:r>
          </a:p>
          <a:p>
            <a:endParaRPr lang="en-US" sz="2400" dirty="0"/>
          </a:p>
          <a:p>
            <a:r>
              <a:rPr lang="en-US" sz="2400" dirty="0"/>
              <a:t>This is an open competition and is accepting late submissions. </a:t>
            </a:r>
          </a:p>
          <a:p>
            <a:endParaRPr lang="en-US" sz="2400" dirty="0"/>
          </a:p>
          <a:p>
            <a:r>
              <a:rPr lang="en-US" sz="2400" dirty="0"/>
              <a:t>Competition Link -</a:t>
            </a:r>
          </a:p>
          <a:p>
            <a:r>
              <a:rPr lang="en-US" b="1" u="sng" dirty="0">
                <a:hlinkClick r:id="rId2"/>
              </a:rPr>
              <a:t>https://www.kaggle.com/c/new-york-city-taxi-fare-prediction#description</a:t>
            </a:r>
            <a:endParaRPr lang="en-US" sz="2400" dirty="0"/>
          </a:p>
        </p:txBody>
      </p:sp>
      <p:sp>
        <p:nvSpPr>
          <p:cNvPr id="3" name="Slide Number Placeholder 2">
            <a:extLst>
              <a:ext uri="{FF2B5EF4-FFF2-40B4-BE49-F238E27FC236}">
                <a16:creationId xmlns:a16="http://schemas.microsoft.com/office/drawing/2014/main" id="{C5548EFC-B5B7-4948-B7DB-146BF81F4108}"/>
              </a:ext>
            </a:extLst>
          </p:cNvPr>
          <p:cNvSpPr>
            <a:spLocks noGrp="1"/>
          </p:cNvSpPr>
          <p:nvPr>
            <p:ph type="sldNum" sz="quarter" idx="12"/>
          </p:nvPr>
        </p:nvSpPr>
        <p:spPr/>
        <p:txBody>
          <a:bodyPr/>
          <a:lstStyle/>
          <a:p>
            <a:fld id="{A3EBFF06-2C24-4CD6-AB01-8294C5D0C9ED}" type="slidenum">
              <a:rPr lang="en-US" smtClean="0"/>
              <a:t>3</a:t>
            </a:fld>
            <a:endParaRPr lang="en-US"/>
          </a:p>
        </p:txBody>
      </p:sp>
    </p:spTree>
    <p:extLst>
      <p:ext uri="{BB962C8B-B14F-4D97-AF65-F5344CB8AC3E}">
        <p14:creationId xmlns:p14="http://schemas.microsoft.com/office/powerpoint/2010/main" val="25634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F77E-F0BF-4DD3-A0E0-49E7F472CC3A}"/>
              </a:ext>
            </a:extLst>
          </p:cNvPr>
          <p:cNvSpPr>
            <a:spLocks noGrp="1"/>
          </p:cNvSpPr>
          <p:nvPr>
            <p:ph type="title"/>
          </p:nvPr>
        </p:nvSpPr>
        <p:spPr/>
        <p:txBody>
          <a:bodyPr/>
          <a:lstStyle/>
          <a:p>
            <a:r>
              <a:rPr lang="en-US" dirty="0"/>
              <a:t>Execution Strategy</a:t>
            </a:r>
          </a:p>
        </p:txBody>
      </p:sp>
      <p:sp>
        <p:nvSpPr>
          <p:cNvPr id="4" name="Rectangle 3">
            <a:extLst>
              <a:ext uri="{FF2B5EF4-FFF2-40B4-BE49-F238E27FC236}">
                <a16:creationId xmlns:a16="http://schemas.microsoft.com/office/drawing/2014/main" id="{8945E16C-415B-4379-A989-79B8C0903E8E}"/>
              </a:ext>
            </a:extLst>
          </p:cNvPr>
          <p:cNvSpPr/>
          <p:nvPr/>
        </p:nvSpPr>
        <p:spPr>
          <a:xfrm>
            <a:off x="1190624" y="1828800"/>
            <a:ext cx="9039225" cy="38910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C4AD8B60-EE59-4E2F-A6A6-B5D1DA779B8A}"/>
              </a:ext>
            </a:extLst>
          </p:cNvPr>
          <p:cNvGraphicFramePr/>
          <p:nvPr>
            <p:extLst>
              <p:ext uri="{D42A27DB-BD31-4B8C-83A1-F6EECF244321}">
                <p14:modId xmlns:p14="http://schemas.microsoft.com/office/powerpoint/2010/main" val="881624407"/>
              </p:ext>
            </p:extLst>
          </p:nvPr>
        </p:nvGraphicFramePr>
        <p:xfrm>
          <a:off x="1296491" y="1968178"/>
          <a:ext cx="8155028" cy="3891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DB0F90C6-E7DA-4031-98A1-F7DF574AEBB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3EBFF06-2C24-4CD6-AB01-8294C5D0C9ED}"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98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3D14-116D-4D1C-98FB-602CEAC56FAA}"/>
              </a:ext>
            </a:extLst>
          </p:cNvPr>
          <p:cNvSpPr>
            <a:spLocks noGrp="1"/>
          </p:cNvSpPr>
          <p:nvPr>
            <p:ph type="title"/>
          </p:nvPr>
        </p:nvSpPr>
        <p:spPr/>
        <p:txBody>
          <a:bodyPr/>
          <a:lstStyle/>
          <a:p>
            <a:r>
              <a:rPr lang="en-US" dirty="0" err="1"/>
              <a:t>KMeans</a:t>
            </a:r>
            <a:r>
              <a:rPr lang="en-US" dirty="0"/>
              <a:t> Clustering</a:t>
            </a:r>
          </a:p>
        </p:txBody>
      </p:sp>
      <p:sp>
        <p:nvSpPr>
          <p:cNvPr id="3" name="Slide Number Placeholder 2">
            <a:extLst>
              <a:ext uri="{FF2B5EF4-FFF2-40B4-BE49-F238E27FC236}">
                <a16:creationId xmlns:a16="http://schemas.microsoft.com/office/drawing/2014/main" id="{E5E70CD4-BAC7-497F-B0AD-86E4908FB722}"/>
              </a:ext>
            </a:extLst>
          </p:cNvPr>
          <p:cNvSpPr>
            <a:spLocks noGrp="1"/>
          </p:cNvSpPr>
          <p:nvPr>
            <p:ph type="sldNum" sz="quarter" idx="12"/>
          </p:nvPr>
        </p:nvSpPr>
        <p:spPr/>
        <p:txBody>
          <a:bodyPr/>
          <a:lstStyle/>
          <a:p>
            <a:fld id="{A3EBFF06-2C24-4CD6-AB01-8294C5D0C9ED}" type="slidenum">
              <a:rPr lang="en-US" smtClean="0"/>
              <a:t>31</a:t>
            </a:fld>
            <a:endParaRPr lang="en-US"/>
          </a:p>
        </p:txBody>
      </p:sp>
      <p:sp>
        <p:nvSpPr>
          <p:cNvPr id="4" name="Rectangle 3">
            <a:extLst>
              <a:ext uri="{FF2B5EF4-FFF2-40B4-BE49-F238E27FC236}">
                <a16:creationId xmlns:a16="http://schemas.microsoft.com/office/drawing/2014/main" id="{3EF62F80-9BEF-4647-B566-C39EB6CA04BE}"/>
              </a:ext>
            </a:extLst>
          </p:cNvPr>
          <p:cNvSpPr/>
          <p:nvPr/>
        </p:nvSpPr>
        <p:spPr>
          <a:xfrm>
            <a:off x="1097280" y="1846552"/>
            <a:ext cx="10058400" cy="1275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New Features</a:t>
            </a:r>
          </a:p>
          <a:p>
            <a:endParaRPr lang="en-US" sz="1600" b="1" dirty="0"/>
          </a:p>
          <a:p>
            <a:r>
              <a:rPr lang="en-US" sz="1600" b="1" dirty="0"/>
              <a:t>Using the pickup and </a:t>
            </a:r>
            <a:r>
              <a:rPr lang="en-US" sz="1600" b="1" dirty="0" err="1"/>
              <a:t>dropoff</a:t>
            </a:r>
            <a:r>
              <a:rPr lang="en-US" sz="1600" b="1" dirty="0"/>
              <a:t> coordinates, we clustered the data points into 6 clusters and applied One-Hot Encoding on the labels to create new features. </a:t>
            </a:r>
          </a:p>
        </p:txBody>
      </p:sp>
      <p:pic>
        <p:nvPicPr>
          <p:cNvPr id="5" name="Picture 4">
            <a:extLst>
              <a:ext uri="{FF2B5EF4-FFF2-40B4-BE49-F238E27FC236}">
                <a16:creationId xmlns:a16="http://schemas.microsoft.com/office/drawing/2014/main" id="{CB27F977-0FDF-4BA5-80D7-354F4AAB0B0B}"/>
              </a:ext>
            </a:extLst>
          </p:cNvPr>
          <p:cNvPicPr>
            <a:picLocks noChangeAspect="1"/>
          </p:cNvPicPr>
          <p:nvPr/>
        </p:nvPicPr>
        <p:blipFill>
          <a:blip r:embed="rId2"/>
          <a:stretch>
            <a:fillRect/>
          </a:stretch>
        </p:blipFill>
        <p:spPr>
          <a:xfrm>
            <a:off x="1837077" y="3583956"/>
            <a:ext cx="3749365" cy="2677425"/>
          </a:xfrm>
          <a:prstGeom prst="rect">
            <a:avLst/>
          </a:prstGeom>
        </p:spPr>
      </p:pic>
      <p:pic>
        <p:nvPicPr>
          <p:cNvPr id="6" name="Picture 5">
            <a:extLst>
              <a:ext uri="{FF2B5EF4-FFF2-40B4-BE49-F238E27FC236}">
                <a16:creationId xmlns:a16="http://schemas.microsoft.com/office/drawing/2014/main" id="{6151AC9B-A40D-4B6D-92A4-67BA56C9B054}"/>
              </a:ext>
            </a:extLst>
          </p:cNvPr>
          <p:cNvPicPr>
            <a:picLocks noChangeAspect="1"/>
          </p:cNvPicPr>
          <p:nvPr/>
        </p:nvPicPr>
        <p:blipFill>
          <a:blip r:embed="rId3"/>
          <a:stretch>
            <a:fillRect/>
          </a:stretch>
        </p:blipFill>
        <p:spPr>
          <a:xfrm>
            <a:off x="6666523" y="3671823"/>
            <a:ext cx="3688400" cy="2686290"/>
          </a:xfrm>
          <a:prstGeom prst="rect">
            <a:avLst/>
          </a:prstGeom>
        </p:spPr>
      </p:pic>
      <p:sp>
        <p:nvSpPr>
          <p:cNvPr id="7" name="TextBox 6">
            <a:extLst>
              <a:ext uri="{FF2B5EF4-FFF2-40B4-BE49-F238E27FC236}">
                <a16:creationId xmlns:a16="http://schemas.microsoft.com/office/drawing/2014/main" id="{4D583922-637C-4354-B9B0-DA83ABB3485F}"/>
              </a:ext>
            </a:extLst>
          </p:cNvPr>
          <p:cNvSpPr txBox="1"/>
          <p:nvPr/>
        </p:nvSpPr>
        <p:spPr>
          <a:xfrm>
            <a:off x="2415237" y="3302490"/>
            <a:ext cx="2530136" cy="369332"/>
          </a:xfrm>
          <a:prstGeom prst="rect">
            <a:avLst/>
          </a:prstGeom>
          <a:noFill/>
        </p:spPr>
        <p:txBody>
          <a:bodyPr wrap="square" rtlCol="0">
            <a:spAutoFit/>
          </a:bodyPr>
          <a:lstStyle/>
          <a:p>
            <a:pPr algn="ctr"/>
            <a:r>
              <a:rPr lang="en-US" dirty="0"/>
              <a:t>Pickup Clusters</a:t>
            </a:r>
          </a:p>
        </p:txBody>
      </p:sp>
      <p:sp>
        <p:nvSpPr>
          <p:cNvPr id="8" name="TextBox 7">
            <a:extLst>
              <a:ext uri="{FF2B5EF4-FFF2-40B4-BE49-F238E27FC236}">
                <a16:creationId xmlns:a16="http://schemas.microsoft.com/office/drawing/2014/main" id="{03A40783-F7BE-40E1-9298-E13883BCC157}"/>
              </a:ext>
            </a:extLst>
          </p:cNvPr>
          <p:cNvSpPr txBox="1"/>
          <p:nvPr/>
        </p:nvSpPr>
        <p:spPr>
          <a:xfrm>
            <a:off x="7370322" y="3302490"/>
            <a:ext cx="2530136" cy="369332"/>
          </a:xfrm>
          <a:prstGeom prst="rect">
            <a:avLst/>
          </a:prstGeom>
          <a:noFill/>
        </p:spPr>
        <p:txBody>
          <a:bodyPr wrap="square" rtlCol="0">
            <a:spAutoFit/>
          </a:bodyPr>
          <a:lstStyle/>
          <a:p>
            <a:pPr algn="ctr"/>
            <a:r>
              <a:rPr lang="en-US" dirty="0" err="1"/>
              <a:t>Dropoff</a:t>
            </a:r>
            <a:r>
              <a:rPr lang="en-US" dirty="0"/>
              <a:t> Clusters</a:t>
            </a:r>
          </a:p>
        </p:txBody>
      </p:sp>
      <p:sp>
        <p:nvSpPr>
          <p:cNvPr id="9" name="TextBox 8">
            <a:extLst>
              <a:ext uri="{FF2B5EF4-FFF2-40B4-BE49-F238E27FC236}">
                <a16:creationId xmlns:a16="http://schemas.microsoft.com/office/drawing/2014/main" id="{391126EA-7B09-4CFD-A263-92C2019AE91D}"/>
              </a:ext>
            </a:extLst>
          </p:cNvPr>
          <p:cNvSpPr txBox="1"/>
          <p:nvPr/>
        </p:nvSpPr>
        <p:spPr>
          <a:xfrm>
            <a:off x="1571753" y="4030462"/>
            <a:ext cx="369332" cy="1784412"/>
          </a:xfrm>
          <a:prstGeom prst="rect">
            <a:avLst/>
          </a:prstGeom>
          <a:noFill/>
        </p:spPr>
        <p:txBody>
          <a:bodyPr vert="vert270" wrap="square" rtlCol="0">
            <a:spAutoFit/>
          </a:bodyPr>
          <a:lstStyle/>
          <a:p>
            <a:pPr algn="ctr"/>
            <a:r>
              <a:rPr lang="en-US" sz="1200" dirty="0" err="1"/>
              <a:t>pickup_latitude</a:t>
            </a:r>
            <a:endParaRPr lang="en-US" sz="1200" dirty="0"/>
          </a:p>
        </p:txBody>
      </p:sp>
      <p:sp>
        <p:nvSpPr>
          <p:cNvPr id="10" name="TextBox 9">
            <a:extLst>
              <a:ext uri="{FF2B5EF4-FFF2-40B4-BE49-F238E27FC236}">
                <a16:creationId xmlns:a16="http://schemas.microsoft.com/office/drawing/2014/main" id="{B07CCB67-3211-460B-B5A2-E9EAADFD307D}"/>
              </a:ext>
            </a:extLst>
          </p:cNvPr>
          <p:cNvSpPr txBox="1"/>
          <p:nvPr/>
        </p:nvSpPr>
        <p:spPr>
          <a:xfrm>
            <a:off x="6393402" y="4030463"/>
            <a:ext cx="369332" cy="1784412"/>
          </a:xfrm>
          <a:prstGeom prst="rect">
            <a:avLst/>
          </a:prstGeom>
          <a:noFill/>
        </p:spPr>
        <p:txBody>
          <a:bodyPr vert="vert270" wrap="square" rtlCol="0">
            <a:spAutoFit/>
          </a:bodyPr>
          <a:lstStyle/>
          <a:p>
            <a:pPr algn="ctr"/>
            <a:r>
              <a:rPr lang="en-US" sz="1200" dirty="0" err="1"/>
              <a:t>dropoff_latitude</a:t>
            </a:r>
            <a:endParaRPr lang="en-US" sz="1200" dirty="0"/>
          </a:p>
        </p:txBody>
      </p:sp>
      <p:sp>
        <p:nvSpPr>
          <p:cNvPr id="11" name="TextBox 10">
            <a:extLst>
              <a:ext uri="{FF2B5EF4-FFF2-40B4-BE49-F238E27FC236}">
                <a16:creationId xmlns:a16="http://schemas.microsoft.com/office/drawing/2014/main" id="{ECF034B9-AE4C-4AE6-BD52-90D6D1DFFE1C}"/>
              </a:ext>
            </a:extLst>
          </p:cNvPr>
          <p:cNvSpPr txBox="1"/>
          <p:nvPr/>
        </p:nvSpPr>
        <p:spPr>
          <a:xfrm>
            <a:off x="2724129" y="6081114"/>
            <a:ext cx="1705995" cy="276999"/>
          </a:xfrm>
          <a:prstGeom prst="rect">
            <a:avLst/>
          </a:prstGeom>
          <a:noFill/>
        </p:spPr>
        <p:txBody>
          <a:bodyPr vert="horz" wrap="square" rtlCol="0">
            <a:spAutoFit/>
          </a:bodyPr>
          <a:lstStyle/>
          <a:p>
            <a:pPr algn="ctr"/>
            <a:r>
              <a:rPr lang="en-US" sz="1200" dirty="0" err="1"/>
              <a:t>pickup_longitude</a:t>
            </a:r>
            <a:endParaRPr lang="en-US" sz="1200" dirty="0"/>
          </a:p>
        </p:txBody>
      </p:sp>
      <p:sp>
        <p:nvSpPr>
          <p:cNvPr id="12" name="TextBox 11">
            <a:extLst>
              <a:ext uri="{FF2B5EF4-FFF2-40B4-BE49-F238E27FC236}">
                <a16:creationId xmlns:a16="http://schemas.microsoft.com/office/drawing/2014/main" id="{882D0D60-8A2B-42BB-BE41-6ECCE7D6CAF7}"/>
              </a:ext>
            </a:extLst>
          </p:cNvPr>
          <p:cNvSpPr txBox="1"/>
          <p:nvPr/>
        </p:nvSpPr>
        <p:spPr>
          <a:xfrm>
            <a:off x="7839146" y="6074163"/>
            <a:ext cx="1705995" cy="276999"/>
          </a:xfrm>
          <a:prstGeom prst="rect">
            <a:avLst/>
          </a:prstGeom>
          <a:noFill/>
        </p:spPr>
        <p:txBody>
          <a:bodyPr vert="horz" wrap="square" rtlCol="0">
            <a:spAutoFit/>
          </a:bodyPr>
          <a:lstStyle/>
          <a:p>
            <a:pPr algn="ctr"/>
            <a:r>
              <a:rPr lang="en-US" sz="1200" dirty="0" err="1"/>
              <a:t>dropoff_longitude</a:t>
            </a:r>
            <a:endParaRPr lang="en-US" sz="1200" dirty="0"/>
          </a:p>
        </p:txBody>
      </p:sp>
    </p:spTree>
    <p:extLst>
      <p:ext uri="{BB962C8B-B14F-4D97-AF65-F5344CB8AC3E}">
        <p14:creationId xmlns:p14="http://schemas.microsoft.com/office/powerpoint/2010/main" val="354040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104D-2525-4497-AE44-16B03547B738}"/>
              </a:ext>
            </a:extLst>
          </p:cNvPr>
          <p:cNvSpPr>
            <a:spLocks noGrp="1"/>
          </p:cNvSpPr>
          <p:nvPr>
            <p:ph type="title"/>
          </p:nvPr>
        </p:nvSpPr>
        <p:spPr>
          <a:xfrm>
            <a:off x="1066800" y="319978"/>
            <a:ext cx="10058400" cy="1300195"/>
          </a:xfrm>
        </p:spPr>
        <p:txBody>
          <a:bodyPr/>
          <a:lstStyle/>
          <a:p>
            <a:r>
              <a:rPr lang="en-US" dirty="0"/>
              <a:t>Feature Selection</a:t>
            </a:r>
          </a:p>
        </p:txBody>
      </p:sp>
      <p:pic>
        <p:nvPicPr>
          <p:cNvPr id="4" name="Picture 3">
            <a:extLst>
              <a:ext uri="{FF2B5EF4-FFF2-40B4-BE49-F238E27FC236}">
                <a16:creationId xmlns:a16="http://schemas.microsoft.com/office/drawing/2014/main" id="{5C01BF12-6BE2-468C-A20A-99DD4B6F8569}"/>
              </a:ext>
            </a:extLst>
          </p:cNvPr>
          <p:cNvPicPr>
            <a:picLocks noChangeAspect="1"/>
          </p:cNvPicPr>
          <p:nvPr/>
        </p:nvPicPr>
        <p:blipFill>
          <a:blip r:embed="rId2"/>
          <a:stretch>
            <a:fillRect/>
          </a:stretch>
        </p:blipFill>
        <p:spPr>
          <a:xfrm>
            <a:off x="10144215" y="334515"/>
            <a:ext cx="1482387" cy="1371304"/>
          </a:xfrm>
          <a:prstGeom prst="rect">
            <a:avLst/>
          </a:prstGeom>
        </p:spPr>
      </p:pic>
      <p:sp>
        <p:nvSpPr>
          <p:cNvPr id="7" name="TextBox 6">
            <a:extLst>
              <a:ext uri="{FF2B5EF4-FFF2-40B4-BE49-F238E27FC236}">
                <a16:creationId xmlns:a16="http://schemas.microsoft.com/office/drawing/2014/main" id="{1023EDF0-34AA-42FF-B1EF-C80478BCB3C6}"/>
              </a:ext>
            </a:extLst>
          </p:cNvPr>
          <p:cNvSpPr txBox="1"/>
          <p:nvPr/>
        </p:nvSpPr>
        <p:spPr>
          <a:xfrm>
            <a:off x="9395505" y="531534"/>
            <a:ext cx="1213962" cy="276999"/>
          </a:xfrm>
          <a:prstGeom prst="rect">
            <a:avLst/>
          </a:prstGeom>
          <a:noFill/>
        </p:spPr>
        <p:txBody>
          <a:bodyPr wrap="square" rtlCol="0">
            <a:spAutoFit/>
          </a:bodyPr>
          <a:lstStyle/>
          <a:p>
            <a:r>
              <a:rPr lang="en-US" sz="1200" b="1" dirty="0"/>
              <a:t>Phase 2</a:t>
            </a:r>
          </a:p>
        </p:txBody>
      </p:sp>
      <p:sp>
        <p:nvSpPr>
          <p:cNvPr id="8" name="Slide Number Placeholder 7">
            <a:extLst>
              <a:ext uri="{FF2B5EF4-FFF2-40B4-BE49-F238E27FC236}">
                <a16:creationId xmlns:a16="http://schemas.microsoft.com/office/drawing/2014/main" id="{BE2A7769-608B-405F-9362-CE29FB43BF1D}"/>
              </a:ext>
            </a:extLst>
          </p:cNvPr>
          <p:cNvSpPr>
            <a:spLocks noGrp="1"/>
          </p:cNvSpPr>
          <p:nvPr>
            <p:ph type="sldNum" sz="quarter" idx="12"/>
          </p:nvPr>
        </p:nvSpPr>
        <p:spPr/>
        <p:txBody>
          <a:bodyPr/>
          <a:lstStyle/>
          <a:p>
            <a:fld id="{A3EBFF06-2C24-4CD6-AB01-8294C5D0C9ED}" type="slidenum">
              <a:rPr lang="en-US" smtClean="0"/>
              <a:t>32</a:t>
            </a:fld>
            <a:endParaRPr lang="en-US"/>
          </a:p>
        </p:txBody>
      </p:sp>
      <p:pic>
        <p:nvPicPr>
          <p:cNvPr id="9" name="Graphic 8" descr="Arrow: Rotate left">
            <a:extLst>
              <a:ext uri="{FF2B5EF4-FFF2-40B4-BE49-F238E27FC236}">
                <a16:creationId xmlns:a16="http://schemas.microsoft.com/office/drawing/2014/main" id="{7BC640F2-CEA6-4E48-BCCB-B1A53BE1DBB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7995" y="877065"/>
            <a:ext cx="914400" cy="914400"/>
          </a:xfrm>
          <a:prstGeom prst="rect">
            <a:avLst/>
          </a:prstGeom>
        </p:spPr>
      </p:pic>
      <p:pic>
        <p:nvPicPr>
          <p:cNvPr id="6" name="Picture 5">
            <a:extLst>
              <a:ext uri="{FF2B5EF4-FFF2-40B4-BE49-F238E27FC236}">
                <a16:creationId xmlns:a16="http://schemas.microsoft.com/office/drawing/2014/main" id="{4248B78D-683E-4BA4-8061-607D50EEF6DF}"/>
              </a:ext>
            </a:extLst>
          </p:cNvPr>
          <p:cNvPicPr>
            <a:picLocks noChangeAspect="1"/>
          </p:cNvPicPr>
          <p:nvPr/>
        </p:nvPicPr>
        <p:blipFill>
          <a:blip r:embed="rId5"/>
          <a:stretch>
            <a:fillRect/>
          </a:stretch>
        </p:blipFill>
        <p:spPr>
          <a:xfrm>
            <a:off x="6850151" y="1634709"/>
            <a:ext cx="5010444" cy="4739429"/>
          </a:xfrm>
          <a:prstGeom prst="rect">
            <a:avLst/>
          </a:prstGeom>
        </p:spPr>
      </p:pic>
      <p:graphicFrame>
        <p:nvGraphicFramePr>
          <p:cNvPr id="11" name="Diagram 10">
            <a:extLst>
              <a:ext uri="{FF2B5EF4-FFF2-40B4-BE49-F238E27FC236}">
                <a16:creationId xmlns:a16="http://schemas.microsoft.com/office/drawing/2014/main" id="{E56BEF15-A437-4B81-A1DE-15F5BAD41D55}"/>
              </a:ext>
            </a:extLst>
          </p:cNvPr>
          <p:cNvGraphicFramePr/>
          <p:nvPr>
            <p:extLst>
              <p:ext uri="{D42A27DB-BD31-4B8C-83A1-F6EECF244321}">
                <p14:modId xmlns:p14="http://schemas.microsoft.com/office/powerpoint/2010/main" val="642699807"/>
              </p:ext>
            </p:extLst>
          </p:nvPr>
        </p:nvGraphicFramePr>
        <p:xfrm>
          <a:off x="4299527" y="2019155"/>
          <a:ext cx="2991774" cy="18661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Picture 2">
            <a:extLst>
              <a:ext uri="{FF2B5EF4-FFF2-40B4-BE49-F238E27FC236}">
                <a16:creationId xmlns:a16="http://schemas.microsoft.com/office/drawing/2014/main" id="{C95166CB-30BD-4844-A074-95CDD48C9CD0}"/>
              </a:ext>
            </a:extLst>
          </p:cNvPr>
          <p:cNvPicPr>
            <a:picLocks noChangeAspect="1"/>
          </p:cNvPicPr>
          <p:nvPr/>
        </p:nvPicPr>
        <p:blipFill>
          <a:blip r:embed="rId11"/>
          <a:stretch>
            <a:fillRect/>
          </a:stretch>
        </p:blipFill>
        <p:spPr>
          <a:xfrm>
            <a:off x="577139" y="1791465"/>
            <a:ext cx="4218049" cy="2025267"/>
          </a:xfrm>
          <a:prstGeom prst="rect">
            <a:avLst/>
          </a:prstGeom>
        </p:spPr>
      </p:pic>
      <p:sp>
        <p:nvSpPr>
          <p:cNvPr id="5" name="Rectangle 4">
            <a:extLst>
              <a:ext uri="{FF2B5EF4-FFF2-40B4-BE49-F238E27FC236}">
                <a16:creationId xmlns:a16="http://schemas.microsoft.com/office/drawing/2014/main" id="{E5DCB2EC-3B3F-40E4-9376-D8F4DDB83716}"/>
              </a:ext>
            </a:extLst>
          </p:cNvPr>
          <p:cNvSpPr/>
          <p:nvPr/>
        </p:nvSpPr>
        <p:spPr>
          <a:xfrm rot="5400000">
            <a:off x="5662449" y="939207"/>
            <a:ext cx="265929" cy="1846559"/>
          </a:xfrm>
          <a:prstGeom prst="rect">
            <a:avLst/>
          </a:prstGeom>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dirty="0"/>
              <a:t>Features Creation</a:t>
            </a:r>
          </a:p>
        </p:txBody>
      </p:sp>
      <p:pic>
        <p:nvPicPr>
          <p:cNvPr id="12" name="Picture 11">
            <a:extLst>
              <a:ext uri="{FF2B5EF4-FFF2-40B4-BE49-F238E27FC236}">
                <a16:creationId xmlns:a16="http://schemas.microsoft.com/office/drawing/2014/main" id="{5B4334EE-9214-4F59-87FF-7A7BCC5B371E}"/>
              </a:ext>
            </a:extLst>
          </p:cNvPr>
          <p:cNvPicPr>
            <a:picLocks noChangeAspect="1"/>
          </p:cNvPicPr>
          <p:nvPr/>
        </p:nvPicPr>
        <p:blipFill>
          <a:blip r:embed="rId12"/>
          <a:stretch>
            <a:fillRect/>
          </a:stretch>
        </p:blipFill>
        <p:spPr>
          <a:xfrm>
            <a:off x="539991" y="3816732"/>
            <a:ext cx="4690186" cy="2443228"/>
          </a:xfrm>
          <a:prstGeom prst="rect">
            <a:avLst/>
          </a:prstGeom>
        </p:spPr>
      </p:pic>
    </p:spTree>
    <p:extLst>
      <p:ext uri="{BB962C8B-B14F-4D97-AF65-F5344CB8AC3E}">
        <p14:creationId xmlns:p14="http://schemas.microsoft.com/office/powerpoint/2010/main" val="292550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A45B2DB-1A0E-4898-B800-770C0B36C785}"/>
              </a:ext>
            </a:extLst>
          </p:cNvPr>
          <p:cNvSpPr/>
          <p:nvPr/>
        </p:nvSpPr>
        <p:spPr>
          <a:xfrm>
            <a:off x="5708342" y="1811045"/>
            <a:ext cx="5447338" cy="259494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Defender Survives !!</a:t>
            </a:r>
          </a:p>
          <a:p>
            <a:pPr algn="ctr"/>
            <a:endParaRPr lang="en-US" dirty="0"/>
          </a:p>
          <a:p>
            <a:pPr algn="ctr"/>
            <a:r>
              <a:rPr lang="en-US" sz="2400" b="1" dirty="0" err="1"/>
              <a:t>XGBRegressor</a:t>
            </a:r>
            <a:endParaRPr lang="en-US" sz="2400" b="1" dirty="0"/>
          </a:p>
          <a:p>
            <a:pPr algn="ctr"/>
            <a:r>
              <a:rPr lang="en-US" b="1" dirty="0" err="1"/>
              <a:t>max_depth</a:t>
            </a:r>
            <a:r>
              <a:rPr lang="en-US" b="1" dirty="0"/>
              <a:t>=3, </a:t>
            </a:r>
            <a:r>
              <a:rPr lang="en-US" b="1" dirty="0" err="1"/>
              <a:t>n_estimators</a:t>
            </a:r>
            <a:r>
              <a:rPr lang="en-US" b="1" dirty="0"/>
              <a:t>=1000, </a:t>
            </a:r>
            <a:r>
              <a:rPr lang="en-US" b="1" dirty="0" err="1"/>
              <a:t>learning_rate</a:t>
            </a:r>
            <a:r>
              <a:rPr lang="en-US" b="1" dirty="0"/>
              <a:t>=0.2</a:t>
            </a:r>
          </a:p>
          <a:p>
            <a:pPr algn="ctr"/>
            <a:r>
              <a:rPr lang="en-US" sz="2400" b="1" dirty="0"/>
              <a:t>RMSE 2.75</a:t>
            </a:r>
          </a:p>
        </p:txBody>
      </p:sp>
      <p:sp>
        <p:nvSpPr>
          <p:cNvPr id="2" name="Title 1">
            <a:extLst>
              <a:ext uri="{FF2B5EF4-FFF2-40B4-BE49-F238E27FC236}">
                <a16:creationId xmlns:a16="http://schemas.microsoft.com/office/drawing/2014/main" id="{6710449B-49C8-4495-A17B-A820C648EB01}"/>
              </a:ext>
            </a:extLst>
          </p:cNvPr>
          <p:cNvSpPr>
            <a:spLocks noGrp="1"/>
          </p:cNvSpPr>
          <p:nvPr>
            <p:ph type="title"/>
          </p:nvPr>
        </p:nvSpPr>
        <p:spPr>
          <a:xfrm>
            <a:off x="1097280" y="286603"/>
            <a:ext cx="10058400" cy="1450757"/>
          </a:xfrm>
        </p:spPr>
        <p:txBody>
          <a:bodyPr/>
          <a:lstStyle/>
          <a:p>
            <a:r>
              <a:rPr lang="en-US" dirty="0"/>
              <a:t>Model Evaluation</a:t>
            </a:r>
          </a:p>
        </p:txBody>
      </p:sp>
      <p:sp>
        <p:nvSpPr>
          <p:cNvPr id="6" name="Rectangle 5">
            <a:extLst>
              <a:ext uri="{FF2B5EF4-FFF2-40B4-BE49-F238E27FC236}">
                <a16:creationId xmlns:a16="http://schemas.microsoft.com/office/drawing/2014/main" id="{B13590A0-0CAB-446A-B412-12ADAB724ADB}"/>
              </a:ext>
            </a:extLst>
          </p:cNvPr>
          <p:cNvSpPr/>
          <p:nvPr/>
        </p:nvSpPr>
        <p:spPr>
          <a:xfrm>
            <a:off x="5976744" y="224556"/>
            <a:ext cx="5178936"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400" b="1" dirty="0"/>
              <a:t>Phase 1 Best Model</a:t>
            </a:r>
          </a:p>
          <a:p>
            <a:pPr algn="ctr"/>
            <a:r>
              <a:rPr lang="en-US" sz="1400" dirty="0" err="1">
                <a:solidFill>
                  <a:srgbClr val="FF0000"/>
                </a:solidFill>
              </a:rPr>
              <a:t>RandomForestRegressor</a:t>
            </a:r>
            <a:r>
              <a:rPr lang="en-US" sz="1400" dirty="0">
                <a:solidFill>
                  <a:srgbClr val="FF0000"/>
                </a:solidFill>
              </a:rPr>
              <a:t>: </a:t>
            </a:r>
            <a:r>
              <a:rPr lang="en-US" sz="1400" dirty="0" err="1"/>
              <a:t>max_features</a:t>
            </a:r>
            <a:r>
              <a:rPr lang="en-US" sz="1400" dirty="0"/>
              <a:t>=4, </a:t>
            </a:r>
            <a:r>
              <a:rPr lang="en-US" sz="1400" dirty="0" err="1"/>
              <a:t>n_estimators</a:t>
            </a:r>
            <a:r>
              <a:rPr lang="en-US" sz="1400" dirty="0"/>
              <a:t>=30</a:t>
            </a:r>
          </a:p>
          <a:p>
            <a:pPr algn="ctr"/>
            <a:r>
              <a:rPr lang="en-US" sz="1400" b="1" dirty="0"/>
              <a:t>Phase 2 Best Model</a:t>
            </a:r>
          </a:p>
          <a:p>
            <a:pPr algn="ctr"/>
            <a:r>
              <a:rPr lang="en-US" sz="1400" dirty="0" err="1">
                <a:solidFill>
                  <a:srgbClr val="FF0000"/>
                </a:solidFill>
              </a:rPr>
              <a:t>XGBRegressor</a:t>
            </a:r>
            <a:r>
              <a:rPr lang="en-US" sz="1400" dirty="0">
                <a:solidFill>
                  <a:srgbClr val="FF0000"/>
                </a:solidFill>
              </a:rPr>
              <a:t>: </a:t>
            </a:r>
            <a:r>
              <a:rPr lang="en-US" sz="1400" dirty="0" err="1"/>
              <a:t>max_depth</a:t>
            </a:r>
            <a:r>
              <a:rPr lang="en-US" sz="1400" dirty="0"/>
              <a:t>=3, </a:t>
            </a:r>
            <a:r>
              <a:rPr lang="en-US" sz="1400" dirty="0" err="1"/>
              <a:t>n_estimators</a:t>
            </a:r>
            <a:r>
              <a:rPr lang="en-US" sz="1400" dirty="0"/>
              <a:t>=1000, </a:t>
            </a:r>
            <a:r>
              <a:rPr lang="en-US" sz="1400" dirty="0" err="1"/>
              <a:t>learning_rate</a:t>
            </a:r>
            <a:r>
              <a:rPr lang="en-US" sz="1400" dirty="0"/>
              <a:t>=0.2</a:t>
            </a:r>
          </a:p>
          <a:p>
            <a:pPr algn="ctr"/>
            <a:r>
              <a:rPr lang="en-US" sz="1400" b="1" dirty="0"/>
              <a:t>Phase 3 Best Model</a:t>
            </a:r>
          </a:p>
          <a:p>
            <a:pPr algn="ctr"/>
            <a:r>
              <a:rPr lang="en-US" sz="1400" dirty="0" err="1">
                <a:solidFill>
                  <a:srgbClr val="FF0000"/>
                </a:solidFill>
              </a:rPr>
              <a:t>KerasRegressor</a:t>
            </a:r>
            <a:r>
              <a:rPr lang="en-US" sz="1400" dirty="0">
                <a:solidFill>
                  <a:srgbClr val="FF0000"/>
                </a:solidFill>
              </a:rPr>
              <a:t>: </a:t>
            </a:r>
            <a:r>
              <a:rPr lang="en-US" sz="1400" dirty="0" err="1"/>
              <a:t>batch_size</a:t>
            </a:r>
            <a:r>
              <a:rPr lang="en-US" sz="1400" dirty="0"/>
              <a:t>=10000, epochs=20</a:t>
            </a:r>
          </a:p>
        </p:txBody>
      </p:sp>
      <p:sp>
        <p:nvSpPr>
          <p:cNvPr id="9" name="Slide Number Placeholder 8">
            <a:extLst>
              <a:ext uri="{FF2B5EF4-FFF2-40B4-BE49-F238E27FC236}">
                <a16:creationId xmlns:a16="http://schemas.microsoft.com/office/drawing/2014/main" id="{519B448E-5C21-411E-B334-A3672A1C2ADC}"/>
              </a:ext>
            </a:extLst>
          </p:cNvPr>
          <p:cNvSpPr>
            <a:spLocks noGrp="1"/>
          </p:cNvSpPr>
          <p:nvPr>
            <p:ph type="sldNum" sz="quarter" idx="12"/>
          </p:nvPr>
        </p:nvSpPr>
        <p:spPr/>
        <p:txBody>
          <a:bodyPr/>
          <a:lstStyle/>
          <a:p>
            <a:fld id="{A3EBFF06-2C24-4CD6-AB01-8294C5D0C9ED}" type="slidenum">
              <a:rPr lang="en-US" smtClean="0"/>
              <a:t>33</a:t>
            </a:fld>
            <a:endParaRPr lang="en-US"/>
          </a:p>
        </p:txBody>
      </p:sp>
      <p:sp>
        <p:nvSpPr>
          <p:cNvPr id="10" name="Rectangle 9">
            <a:extLst>
              <a:ext uri="{FF2B5EF4-FFF2-40B4-BE49-F238E27FC236}">
                <a16:creationId xmlns:a16="http://schemas.microsoft.com/office/drawing/2014/main" id="{2A8CD4BE-6463-4124-90D0-F5B46489688B}"/>
              </a:ext>
            </a:extLst>
          </p:cNvPr>
          <p:cNvSpPr/>
          <p:nvPr/>
        </p:nvSpPr>
        <p:spPr>
          <a:xfrm>
            <a:off x="1180730" y="2541677"/>
            <a:ext cx="4296792" cy="124135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b="1" dirty="0"/>
              <a:t>Statistical Significance Test</a:t>
            </a:r>
          </a:p>
          <a:p>
            <a:endParaRPr lang="en-US" sz="1400" b="1" dirty="0"/>
          </a:p>
          <a:p>
            <a:r>
              <a:rPr lang="en-US" sz="1400" dirty="0"/>
              <a:t>Machine learning pipeline A is better than B</a:t>
            </a:r>
          </a:p>
          <a:p>
            <a:r>
              <a:rPr lang="en-US" sz="1400" dirty="0"/>
              <a:t>(</a:t>
            </a:r>
            <a:r>
              <a:rPr lang="en-US" sz="1400" dirty="0" err="1"/>
              <a:t>t_stat</a:t>
            </a:r>
            <a:r>
              <a:rPr lang="en-US" sz="1400" dirty="0"/>
              <a:t>, </a:t>
            </a:r>
            <a:r>
              <a:rPr lang="en-US" sz="1400" dirty="0" err="1"/>
              <a:t>p_value</a:t>
            </a:r>
            <a:r>
              <a:rPr lang="en-US" sz="1400" dirty="0"/>
              <a:t>) =  (8.23, 0.00000)</a:t>
            </a:r>
          </a:p>
        </p:txBody>
      </p:sp>
      <p:graphicFrame>
        <p:nvGraphicFramePr>
          <p:cNvPr id="11" name="Diagram 10">
            <a:extLst>
              <a:ext uri="{FF2B5EF4-FFF2-40B4-BE49-F238E27FC236}">
                <a16:creationId xmlns:a16="http://schemas.microsoft.com/office/drawing/2014/main" id="{A1FEBB06-A3FD-44F5-B6B5-B77E77F37784}"/>
              </a:ext>
            </a:extLst>
          </p:cNvPr>
          <p:cNvGraphicFramePr/>
          <p:nvPr>
            <p:extLst>
              <p:ext uri="{D42A27DB-BD31-4B8C-83A1-F6EECF244321}">
                <p14:modId xmlns:p14="http://schemas.microsoft.com/office/powerpoint/2010/main" val="3532870381"/>
              </p:ext>
            </p:extLst>
          </p:nvPr>
        </p:nvGraphicFramePr>
        <p:xfrm>
          <a:off x="5929298" y="2022964"/>
          <a:ext cx="1297126" cy="675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AD614D51-7560-4A09-8E6E-F9F039EDD4F9}"/>
              </a:ext>
            </a:extLst>
          </p:cNvPr>
          <p:cNvSpPr/>
          <p:nvPr/>
        </p:nvSpPr>
        <p:spPr>
          <a:xfrm>
            <a:off x="1180730" y="1828800"/>
            <a:ext cx="4296792" cy="6214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000" b="1" dirty="0"/>
              <a:t>Model Evaluated</a:t>
            </a:r>
          </a:p>
          <a:p>
            <a:pPr marL="285750" indent="-285750">
              <a:buFont typeface="Arial" panose="020B0604020202020204" pitchFamily="34" charset="0"/>
              <a:buChar char="•"/>
            </a:pPr>
            <a:r>
              <a:rPr lang="en-US" dirty="0" err="1"/>
              <a:t>KerasRegressor</a:t>
            </a:r>
            <a:endParaRPr lang="en-US" dirty="0"/>
          </a:p>
        </p:txBody>
      </p:sp>
      <p:pic>
        <p:nvPicPr>
          <p:cNvPr id="14" name="Picture 13">
            <a:extLst>
              <a:ext uri="{FF2B5EF4-FFF2-40B4-BE49-F238E27FC236}">
                <a16:creationId xmlns:a16="http://schemas.microsoft.com/office/drawing/2014/main" id="{54FEDC94-BB55-4015-AEE3-B66CBECF11AB}"/>
              </a:ext>
            </a:extLst>
          </p:cNvPr>
          <p:cNvPicPr>
            <a:picLocks noChangeAspect="1"/>
          </p:cNvPicPr>
          <p:nvPr/>
        </p:nvPicPr>
        <p:blipFill>
          <a:blip r:embed="rId7"/>
          <a:stretch>
            <a:fillRect/>
          </a:stretch>
        </p:blipFill>
        <p:spPr>
          <a:xfrm>
            <a:off x="3897547" y="4513046"/>
            <a:ext cx="7971899" cy="1745245"/>
          </a:xfrm>
          <a:prstGeom prst="rect">
            <a:avLst/>
          </a:prstGeom>
        </p:spPr>
      </p:pic>
      <p:sp>
        <p:nvSpPr>
          <p:cNvPr id="7" name="Rectangle 6">
            <a:extLst>
              <a:ext uri="{FF2B5EF4-FFF2-40B4-BE49-F238E27FC236}">
                <a16:creationId xmlns:a16="http://schemas.microsoft.com/office/drawing/2014/main" id="{9201ECFA-6114-4E09-86F0-E191851E25F7}"/>
              </a:ext>
            </a:extLst>
          </p:cNvPr>
          <p:cNvSpPr/>
          <p:nvPr/>
        </p:nvSpPr>
        <p:spPr>
          <a:xfrm>
            <a:off x="3906175" y="5886739"/>
            <a:ext cx="7883371" cy="30052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7" name="Picture 16">
            <a:extLst>
              <a:ext uri="{FF2B5EF4-FFF2-40B4-BE49-F238E27FC236}">
                <a16:creationId xmlns:a16="http://schemas.microsoft.com/office/drawing/2014/main" id="{64CD0AC3-04BE-4FF9-904B-956B31373859}"/>
              </a:ext>
            </a:extLst>
          </p:cNvPr>
          <p:cNvPicPr>
            <a:picLocks noChangeAspect="1"/>
          </p:cNvPicPr>
          <p:nvPr/>
        </p:nvPicPr>
        <p:blipFill>
          <a:blip r:embed="rId8"/>
          <a:stretch>
            <a:fillRect/>
          </a:stretch>
        </p:blipFill>
        <p:spPr>
          <a:xfrm>
            <a:off x="549367" y="3874473"/>
            <a:ext cx="3125988" cy="2454764"/>
          </a:xfrm>
          <a:prstGeom prst="rect">
            <a:avLst/>
          </a:prstGeom>
        </p:spPr>
      </p:pic>
    </p:spTree>
    <p:extLst>
      <p:ext uri="{BB962C8B-B14F-4D97-AF65-F5344CB8AC3E}">
        <p14:creationId xmlns:p14="http://schemas.microsoft.com/office/powerpoint/2010/main" val="76852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0B40-393E-4150-98D9-81F91C314AFA}"/>
              </a:ext>
            </a:extLst>
          </p:cNvPr>
          <p:cNvSpPr>
            <a:spLocks noGrp="1"/>
          </p:cNvSpPr>
          <p:nvPr>
            <p:ph type="title"/>
          </p:nvPr>
        </p:nvSpPr>
        <p:spPr/>
        <p:txBody>
          <a:bodyPr/>
          <a:lstStyle/>
          <a:p>
            <a:r>
              <a:rPr lang="en-US" dirty="0"/>
              <a:t>Kaggle Submission</a:t>
            </a:r>
          </a:p>
        </p:txBody>
      </p:sp>
      <p:sp>
        <p:nvSpPr>
          <p:cNvPr id="3" name="Slide Number Placeholder 2">
            <a:extLst>
              <a:ext uri="{FF2B5EF4-FFF2-40B4-BE49-F238E27FC236}">
                <a16:creationId xmlns:a16="http://schemas.microsoft.com/office/drawing/2014/main" id="{E1B6CA9D-A8B0-41BB-814B-418CBE060D3C}"/>
              </a:ext>
            </a:extLst>
          </p:cNvPr>
          <p:cNvSpPr>
            <a:spLocks noGrp="1"/>
          </p:cNvSpPr>
          <p:nvPr>
            <p:ph type="sldNum" sz="quarter" idx="12"/>
          </p:nvPr>
        </p:nvSpPr>
        <p:spPr/>
        <p:txBody>
          <a:bodyPr/>
          <a:lstStyle/>
          <a:p>
            <a:fld id="{A3EBFF06-2C24-4CD6-AB01-8294C5D0C9ED}" type="slidenum">
              <a:rPr lang="en-US" smtClean="0"/>
              <a:t>34</a:t>
            </a:fld>
            <a:endParaRPr lang="en-US"/>
          </a:p>
        </p:txBody>
      </p:sp>
      <p:pic>
        <p:nvPicPr>
          <p:cNvPr id="7" name="Picture 6" descr="A screenshot of a cell phone&#10;&#10;Description generated with very high confidence">
            <a:extLst>
              <a:ext uri="{FF2B5EF4-FFF2-40B4-BE49-F238E27FC236}">
                <a16:creationId xmlns:a16="http://schemas.microsoft.com/office/drawing/2014/main" id="{99766FCF-20E6-4C11-975A-7359CC2DC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667" y="1833602"/>
            <a:ext cx="8247355" cy="3144102"/>
          </a:xfrm>
          <a:prstGeom prst="rect">
            <a:avLst/>
          </a:prstGeom>
        </p:spPr>
      </p:pic>
      <p:grpSp>
        <p:nvGrpSpPr>
          <p:cNvPr id="8" name="Group 7">
            <a:extLst>
              <a:ext uri="{FF2B5EF4-FFF2-40B4-BE49-F238E27FC236}">
                <a16:creationId xmlns:a16="http://schemas.microsoft.com/office/drawing/2014/main" id="{0059F0A9-BC4A-4CAE-B7DD-0A6959643FB6}"/>
              </a:ext>
            </a:extLst>
          </p:cNvPr>
          <p:cNvGrpSpPr/>
          <p:nvPr/>
        </p:nvGrpSpPr>
        <p:grpSpPr>
          <a:xfrm>
            <a:off x="5207186" y="4971934"/>
            <a:ext cx="5133969" cy="1269834"/>
            <a:chOff x="6448431" y="5093367"/>
            <a:chExt cx="5133969" cy="1269834"/>
          </a:xfrm>
        </p:grpSpPr>
        <p:sp>
          <p:nvSpPr>
            <p:cNvPr id="4" name="Rectangle 3">
              <a:extLst>
                <a:ext uri="{FF2B5EF4-FFF2-40B4-BE49-F238E27FC236}">
                  <a16:creationId xmlns:a16="http://schemas.microsoft.com/office/drawing/2014/main" id="{08B3BBC8-F9F1-4AC3-BE72-33483BB195A9}"/>
                </a:ext>
              </a:extLst>
            </p:cNvPr>
            <p:cNvSpPr/>
            <p:nvPr/>
          </p:nvSpPr>
          <p:spPr>
            <a:xfrm>
              <a:off x="6805622" y="5778255"/>
              <a:ext cx="4350058" cy="284086"/>
            </a:xfrm>
            <a:prstGeom prst="rect">
              <a:avLst/>
            </a:prstGeom>
            <a:gradFill>
              <a:gsLst>
                <a:gs pos="0">
                  <a:srgbClr val="00B050">
                    <a:alpha val="37000"/>
                  </a:srgbClr>
                </a:gs>
                <a:gs pos="74000">
                  <a:schemeClr val="accent1">
                    <a:lumMod val="45000"/>
                    <a:lumOff val="55000"/>
                  </a:schemeClr>
                </a:gs>
                <a:gs pos="83000">
                  <a:schemeClr val="accent1">
                    <a:lumMod val="45000"/>
                    <a:lumOff val="55000"/>
                  </a:schemeClr>
                </a:gs>
                <a:gs pos="100000">
                  <a:srgbClr val="FF0000">
                    <a:alpha val="50000"/>
                  </a:srgbClr>
                </a:gs>
              </a:gsLst>
              <a:lin ang="108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1706A77-32CD-4623-AF40-8FEC88DDC60A}"/>
                </a:ext>
              </a:extLst>
            </p:cNvPr>
            <p:cNvSpPr/>
            <p:nvPr/>
          </p:nvSpPr>
          <p:spPr>
            <a:xfrm rot="10800000">
              <a:off x="6736563" y="5622909"/>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88CB7BA-AF5A-4E22-A21D-AE396F155592}"/>
                </a:ext>
              </a:extLst>
            </p:cNvPr>
            <p:cNvSpPr txBox="1"/>
            <p:nvPr/>
          </p:nvSpPr>
          <p:spPr>
            <a:xfrm>
              <a:off x="6448431" y="5278033"/>
              <a:ext cx="714375" cy="276999"/>
            </a:xfrm>
            <a:prstGeom prst="rect">
              <a:avLst/>
            </a:prstGeom>
            <a:noFill/>
          </p:spPr>
          <p:txBody>
            <a:bodyPr wrap="square" rtlCol="0">
              <a:spAutoFit/>
            </a:bodyPr>
            <a:lstStyle/>
            <a:p>
              <a:pPr algn="ctr"/>
              <a:r>
                <a:rPr lang="en-US" sz="1200" dirty="0"/>
                <a:t>1488</a:t>
              </a:r>
            </a:p>
          </p:txBody>
        </p:sp>
        <p:sp>
          <p:nvSpPr>
            <p:cNvPr id="10" name="TextBox 9">
              <a:extLst>
                <a:ext uri="{FF2B5EF4-FFF2-40B4-BE49-F238E27FC236}">
                  <a16:creationId xmlns:a16="http://schemas.microsoft.com/office/drawing/2014/main" id="{35C9796C-9CA0-4307-AC7E-C1F77DD5DA75}"/>
                </a:ext>
              </a:extLst>
            </p:cNvPr>
            <p:cNvSpPr txBox="1"/>
            <p:nvPr/>
          </p:nvSpPr>
          <p:spPr>
            <a:xfrm>
              <a:off x="6750382" y="5093367"/>
              <a:ext cx="1095367" cy="461665"/>
            </a:xfrm>
            <a:prstGeom prst="rect">
              <a:avLst/>
            </a:prstGeom>
            <a:noFill/>
          </p:spPr>
          <p:txBody>
            <a:bodyPr wrap="square" rtlCol="0">
              <a:spAutoFit/>
            </a:bodyPr>
            <a:lstStyle/>
            <a:p>
              <a:pPr algn="ctr"/>
              <a:r>
                <a:rPr lang="en-US" sz="1200" b="1" dirty="0"/>
                <a:t>Phase 1</a:t>
              </a:r>
            </a:p>
            <a:p>
              <a:pPr algn="ctr"/>
              <a:r>
                <a:rPr lang="en-US" sz="1200" dirty="0"/>
                <a:t>1132</a:t>
              </a:r>
            </a:p>
          </p:txBody>
        </p:sp>
        <p:sp>
          <p:nvSpPr>
            <p:cNvPr id="11" name="TextBox 10">
              <a:extLst>
                <a:ext uri="{FF2B5EF4-FFF2-40B4-BE49-F238E27FC236}">
                  <a16:creationId xmlns:a16="http://schemas.microsoft.com/office/drawing/2014/main" id="{15140B26-484F-4094-9885-73A57A7ED045}"/>
                </a:ext>
              </a:extLst>
            </p:cNvPr>
            <p:cNvSpPr txBox="1"/>
            <p:nvPr/>
          </p:nvSpPr>
          <p:spPr>
            <a:xfrm>
              <a:off x="7313836" y="5102245"/>
              <a:ext cx="1095367" cy="461665"/>
            </a:xfrm>
            <a:prstGeom prst="rect">
              <a:avLst/>
            </a:prstGeom>
            <a:noFill/>
          </p:spPr>
          <p:txBody>
            <a:bodyPr wrap="square" rtlCol="0">
              <a:spAutoFit/>
            </a:bodyPr>
            <a:lstStyle/>
            <a:p>
              <a:pPr algn="ctr"/>
              <a:r>
                <a:rPr lang="en-US" sz="1200" b="1" dirty="0"/>
                <a:t>Phase 3</a:t>
              </a:r>
            </a:p>
            <a:p>
              <a:pPr algn="ctr"/>
              <a:r>
                <a:rPr lang="en-US" sz="1200" dirty="0"/>
                <a:t>1105</a:t>
              </a:r>
            </a:p>
          </p:txBody>
        </p:sp>
        <p:sp>
          <p:nvSpPr>
            <p:cNvPr id="12" name="TextBox 11">
              <a:extLst>
                <a:ext uri="{FF2B5EF4-FFF2-40B4-BE49-F238E27FC236}">
                  <a16:creationId xmlns:a16="http://schemas.microsoft.com/office/drawing/2014/main" id="{75720958-A37F-4325-9A7B-67CDA31EAC3E}"/>
                </a:ext>
              </a:extLst>
            </p:cNvPr>
            <p:cNvSpPr txBox="1"/>
            <p:nvPr/>
          </p:nvSpPr>
          <p:spPr>
            <a:xfrm>
              <a:off x="10798491" y="5278033"/>
              <a:ext cx="714375" cy="276999"/>
            </a:xfrm>
            <a:prstGeom prst="rect">
              <a:avLst/>
            </a:prstGeom>
            <a:noFill/>
          </p:spPr>
          <p:txBody>
            <a:bodyPr wrap="square" rtlCol="0">
              <a:spAutoFit/>
            </a:bodyPr>
            <a:lstStyle/>
            <a:p>
              <a:pPr algn="ctr"/>
              <a:r>
                <a:rPr lang="en-US" sz="1200" dirty="0"/>
                <a:t>1 </a:t>
              </a:r>
            </a:p>
          </p:txBody>
        </p:sp>
        <p:sp>
          <p:nvSpPr>
            <p:cNvPr id="13" name="TextBox 12">
              <a:extLst>
                <a:ext uri="{FF2B5EF4-FFF2-40B4-BE49-F238E27FC236}">
                  <a16:creationId xmlns:a16="http://schemas.microsoft.com/office/drawing/2014/main" id="{2D87D31A-E0DD-489E-8EFA-203336B2E0BC}"/>
                </a:ext>
              </a:extLst>
            </p:cNvPr>
            <p:cNvSpPr txBox="1"/>
            <p:nvPr/>
          </p:nvSpPr>
          <p:spPr>
            <a:xfrm>
              <a:off x="6572258" y="6086202"/>
              <a:ext cx="5010142" cy="276999"/>
            </a:xfrm>
            <a:prstGeom prst="rect">
              <a:avLst/>
            </a:prstGeom>
            <a:noFill/>
          </p:spPr>
          <p:txBody>
            <a:bodyPr wrap="square" rtlCol="0">
              <a:spAutoFit/>
            </a:bodyPr>
            <a:lstStyle/>
            <a:p>
              <a:pPr algn="ctr"/>
              <a:r>
                <a:rPr lang="en-US" sz="1200" dirty="0"/>
                <a:t>Equivalent position on Kaggle Public Leaderboard</a:t>
              </a:r>
            </a:p>
          </p:txBody>
        </p:sp>
        <p:sp>
          <p:nvSpPr>
            <p:cNvPr id="15" name="Isosceles Triangle 14">
              <a:extLst>
                <a:ext uri="{FF2B5EF4-FFF2-40B4-BE49-F238E27FC236}">
                  <a16:creationId xmlns:a16="http://schemas.microsoft.com/office/drawing/2014/main" id="{E114C85D-6E90-4091-8B9E-4A2ED2CD4A01}"/>
                </a:ext>
              </a:extLst>
            </p:cNvPr>
            <p:cNvSpPr/>
            <p:nvPr/>
          </p:nvSpPr>
          <p:spPr>
            <a:xfrm rot="10800000">
              <a:off x="7284527" y="5622910"/>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7F871BB6-557F-47E3-9991-148A9EE31B56}"/>
                </a:ext>
              </a:extLst>
            </p:cNvPr>
            <p:cNvSpPr/>
            <p:nvPr/>
          </p:nvSpPr>
          <p:spPr>
            <a:xfrm rot="10800000">
              <a:off x="8351514" y="5622910"/>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B54F6B3F-3E62-44AF-BE76-B73CC0F9DE54}"/>
                </a:ext>
              </a:extLst>
            </p:cNvPr>
            <p:cNvSpPr/>
            <p:nvPr/>
          </p:nvSpPr>
          <p:spPr>
            <a:xfrm rot="10800000">
              <a:off x="11086627" y="5630958"/>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85A342E1-084E-447E-A16F-FEB69BBAAB02}"/>
                </a:ext>
              </a:extLst>
            </p:cNvPr>
            <p:cNvSpPr txBox="1"/>
            <p:nvPr/>
          </p:nvSpPr>
          <p:spPr>
            <a:xfrm>
              <a:off x="7894548" y="5093367"/>
              <a:ext cx="1095367" cy="461665"/>
            </a:xfrm>
            <a:prstGeom prst="rect">
              <a:avLst/>
            </a:prstGeom>
            <a:noFill/>
          </p:spPr>
          <p:txBody>
            <a:bodyPr wrap="square" rtlCol="0">
              <a:spAutoFit/>
            </a:bodyPr>
            <a:lstStyle/>
            <a:p>
              <a:pPr algn="ctr"/>
              <a:r>
                <a:rPr lang="en-US" sz="1200" b="1" dirty="0"/>
                <a:t>Phase 2</a:t>
              </a:r>
            </a:p>
            <a:p>
              <a:pPr algn="ctr"/>
              <a:r>
                <a:rPr lang="en-US" sz="1200" dirty="0"/>
                <a:t>1088</a:t>
              </a:r>
            </a:p>
          </p:txBody>
        </p:sp>
        <p:sp>
          <p:nvSpPr>
            <p:cNvPr id="20" name="Isosceles Triangle 19">
              <a:extLst>
                <a:ext uri="{FF2B5EF4-FFF2-40B4-BE49-F238E27FC236}">
                  <a16:creationId xmlns:a16="http://schemas.microsoft.com/office/drawing/2014/main" id="{76392739-457F-432B-9994-D4271B7A2E68}"/>
                </a:ext>
              </a:extLst>
            </p:cNvPr>
            <p:cNvSpPr/>
            <p:nvPr/>
          </p:nvSpPr>
          <p:spPr>
            <a:xfrm rot="10800000">
              <a:off x="8024516" y="5615512"/>
              <a:ext cx="138113" cy="164051"/>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aphicFrame>
        <p:nvGraphicFramePr>
          <p:cNvPr id="23" name="Chart 22">
            <a:extLst>
              <a:ext uri="{FF2B5EF4-FFF2-40B4-BE49-F238E27FC236}">
                <a16:creationId xmlns:a16="http://schemas.microsoft.com/office/drawing/2014/main" id="{70663FC6-382C-444E-8B78-ADF37933B33F}"/>
              </a:ext>
            </a:extLst>
          </p:cNvPr>
          <p:cNvGraphicFramePr>
            <a:graphicFrameLocks/>
          </p:cNvGraphicFramePr>
          <p:nvPr>
            <p:extLst>
              <p:ext uri="{D42A27DB-BD31-4B8C-83A1-F6EECF244321}">
                <p14:modId xmlns:p14="http://schemas.microsoft.com/office/powerpoint/2010/main" val="3431146957"/>
              </p:ext>
            </p:extLst>
          </p:nvPr>
        </p:nvGraphicFramePr>
        <p:xfrm>
          <a:off x="1969432" y="4913237"/>
          <a:ext cx="3122519" cy="13872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2536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752-DCF6-405B-A40A-B2075FB4FDC9}"/>
              </a:ext>
            </a:extLst>
          </p:cNvPr>
          <p:cNvSpPr>
            <a:spLocks noGrp="1"/>
          </p:cNvSpPr>
          <p:nvPr>
            <p:ph type="title"/>
          </p:nvPr>
        </p:nvSpPr>
        <p:spPr/>
        <p:txBody>
          <a:bodyPr/>
          <a:lstStyle/>
          <a:p>
            <a:r>
              <a:rPr lang="en-US" dirty="0"/>
              <a:t>Final Verdict</a:t>
            </a:r>
          </a:p>
        </p:txBody>
      </p:sp>
      <p:sp>
        <p:nvSpPr>
          <p:cNvPr id="3" name="Slide Number Placeholder 2">
            <a:extLst>
              <a:ext uri="{FF2B5EF4-FFF2-40B4-BE49-F238E27FC236}">
                <a16:creationId xmlns:a16="http://schemas.microsoft.com/office/drawing/2014/main" id="{27D44C20-1A0C-48BE-92D1-FCA75BECA94F}"/>
              </a:ext>
            </a:extLst>
          </p:cNvPr>
          <p:cNvSpPr>
            <a:spLocks noGrp="1"/>
          </p:cNvSpPr>
          <p:nvPr>
            <p:ph type="sldNum" sz="quarter" idx="12"/>
          </p:nvPr>
        </p:nvSpPr>
        <p:spPr/>
        <p:txBody>
          <a:bodyPr/>
          <a:lstStyle/>
          <a:p>
            <a:fld id="{A3EBFF06-2C24-4CD6-AB01-8294C5D0C9ED}" type="slidenum">
              <a:rPr lang="en-US" smtClean="0"/>
              <a:t>35</a:t>
            </a:fld>
            <a:endParaRPr lang="en-US"/>
          </a:p>
        </p:txBody>
      </p:sp>
      <p:sp>
        <p:nvSpPr>
          <p:cNvPr id="4" name="Rectangle 3">
            <a:extLst>
              <a:ext uri="{FF2B5EF4-FFF2-40B4-BE49-F238E27FC236}">
                <a16:creationId xmlns:a16="http://schemas.microsoft.com/office/drawing/2014/main" id="{30A92D4B-3123-4D44-859F-CDCFA00D7256}"/>
              </a:ext>
            </a:extLst>
          </p:cNvPr>
          <p:cNvSpPr/>
          <p:nvPr/>
        </p:nvSpPr>
        <p:spPr>
          <a:xfrm>
            <a:off x="2867487" y="4500981"/>
            <a:ext cx="2050742" cy="1029810"/>
          </a:xfrm>
          <a:prstGeom prst="rect">
            <a:avLst/>
          </a:prstGeom>
          <a:solidFill>
            <a:schemeClr val="accent1">
              <a:lumMod val="40000"/>
              <a:lumOff val="60000"/>
            </a:schemeClr>
          </a:solidFill>
          <a:effectLst>
            <a:glow rad="63500">
              <a:schemeClr val="accent1">
                <a:satMod val="175000"/>
                <a:alpha val="40000"/>
              </a:scheme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BCE8BA-4237-4F53-84A5-406FD7FB5B4E}"/>
              </a:ext>
            </a:extLst>
          </p:cNvPr>
          <p:cNvSpPr/>
          <p:nvPr/>
        </p:nvSpPr>
        <p:spPr>
          <a:xfrm>
            <a:off x="6968970" y="4030465"/>
            <a:ext cx="2050743" cy="1500326"/>
          </a:xfrm>
          <a:prstGeom prst="rect">
            <a:avLst/>
          </a:prstGeom>
          <a:solidFill>
            <a:schemeClr val="accent1">
              <a:lumMod val="40000"/>
              <a:lumOff val="60000"/>
            </a:schemeClr>
          </a:solidFill>
          <a:effectLst>
            <a:glow rad="139700">
              <a:schemeClr val="accent1">
                <a:satMod val="175000"/>
                <a:alpha val="40000"/>
              </a:scheme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F342169-0470-429F-BED8-92A8D72E0D30}"/>
              </a:ext>
            </a:extLst>
          </p:cNvPr>
          <p:cNvSpPr/>
          <p:nvPr/>
        </p:nvSpPr>
        <p:spPr>
          <a:xfrm>
            <a:off x="4918229" y="3311373"/>
            <a:ext cx="2050742" cy="2219418"/>
          </a:xfrm>
          <a:prstGeom prst="rect">
            <a:avLst/>
          </a:prstGeom>
          <a:solidFill>
            <a:schemeClr val="accent1">
              <a:lumMod val="40000"/>
              <a:lumOff val="60000"/>
            </a:schemeClr>
          </a:solidFill>
          <a:effectLst>
            <a:glow rad="228600">
              <a:schemeClr val="accent1">
                <a:satMod val="175000"/>
                <a:alpha val="40000"/>
              </a:scheme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704A85-7BA5-4402-968A-FEE397165222}"/>
              </a:ext>
            </a:extLst>
          </p:cNvPr>
          <p:cNvSpPr txBox="1"/>
          <p:nvPr/>
        </p:nvSpPr>
        <p:spPr>
          <a:xfrm>
            <a:off x="4918228" y="2594841"/>
            <a:ext cx="2050742" cy="646331"/>
          </a:xfrm>
          <a:prstGeom prst="rect">
            <a:avLst/>
          </a:prstGeom>
          <a:noFill/>
        </p:spPr>
        <p:txBody>
          <a:bodyPr wrap="square" rtlCol="0">
            <a:spAutoFit/>
          </a:bodyPr>
          <a:lstStyle/>
          <a:p>
            <a:pPr algn="ctr"/>
            <a:r>
              <a:rPr lang="en-US" b="1" dirty="0" err="1">
                <a:solidFill>
                  <a:srgbClr val="FF0000"/>
                </a:solidFill>
                <a:effectLst>
                  <a:outerShdw blurRad="38100" dist="38100" dir="2700000" algn="tl">
                    <a:srgbClr val="000000">
                      <a:alpha val="43137"/>
                    </a:srgbClr>
                  </a:outerShdw>
                </a:effectLst>
              </a:rPr>
              <a:t>XGBoostRegressor</a:t>
            </a:r>
            <a:endParaRPr lang="en-US" b="1" dirty="0">
              <a:solidFill>
                <a:srgbClr val="FF0000"/>
              </a:solidFill>
              <a:effectLst>
                <a:outerShdw blurRad="38100" dist="38100" dir="2700000" algn="tl">
                  <a:srgbClr val="000000">
                    <a:alpha val="43137"/>
                  </a:srgbClr>
                </a:outerShdw>
              </a:effectLst>
            </a:endParaRPr>
          </a:p>
          <a:p>
            <a:pPr algn="ctr"/>
            <a:r>
              <a:rPr lang="en-US" dirty="0"/>
              <a:t>Phase 2 Best Model</a:t>
            </a:r>
          </a:p>
        </p:txBody>
      </p:sp>
      <p:sp>
        <p:nvSpPr>
          <p:cNvPr id="8" name="TextBox 7">
            <a:extLst>
              <a:ext uri="{FF2B5EF4-FFF2-40B4-BE49-F238E27FC236}">
                <a16:creationId xmlns:a16="http://schemas.microsoft.com/office/drawing/2014/main" id="{1A2F05A9-4575-48D1-A99D-3941E26FD121}"/>
              </a:ext>
            </a:extLst>
          </p:cNvPr>
          <p:cNvSpPr txBox="1"/>
          <p:nvPr/>
        </p:nvSpPr>
        <p:spPr>
          <a:xfrm>
            <a:off x="2867486" y="3878276"/>
            <a:ext cx="2050742" cy="646331"/>
          </a:xfrm>
          <a:prstGeom prst="rect">
            <a:avLst/>
          </a:prstGeom>
          <a:noFill/>
        </p:spPr>
        <p:txBody>
          <a:bodyPr wrap="square" rtlCol="0">
            <a:spAutoFit/>
          </a:bodyPr>
          <a:lstStyle/>
          <a:p>
            <a:pPr algn="ctr"/>
            <a:r>
              <a:rPr lang="en-US" b="1" dirty="0" err="1">
                <a:solidFill>
                  <a:srgbClr val="FF0000"/>
                </a:solidFill>
                <a:effectLst>
                  <a:outerShdw blurRad="38100" dist="38100" dir="2700000" algn="tl">
                    <a:srgbClr val="000000">
                      <a:alpha val="43137"/>
                    </a:srgbClr>
                  </a:outerShdw>
                </a:effectLst>
              </a:rPr>
              <a:t>KerasRegressor</a:t>
            </a:r>
            <a:endParaRPr lang="en-US" b="1" dirty="0">
              <a:solidFill>
                <a:srgbClr val="FF0000"/>
              </a:solidFill>
              <a:effectLst>
                <a:outerShdw blurRad="38100" dist="38100" dir="2700000" algn="tl">
                  <a:srgbClr val="000000">
                    <a:alpha val="43137"/>
                  </a:srgbClr>
                </a:outerShdw>
              </a:effectLst>
            </a:endParaRPr>
          </a:p>
          <a:p>
            <a:pPr algn="ctr"/>
            <a:r>
              <a:rPr lang="en-US" dirty="0"/>
              <a:t>Phase 3 Best Model</a:t>
            </a:r>
          </a:p>
        </p:txBody>
      </p:sp>
      <p:sp>
        <p:nvSpPr>
          <p:cNvPr id="9" name="TextBox 8">
            <a:extLst>
              <a:ext uri="{FF2B5EF4-FFF2-40B4-BE49-F238E27FC236}">
                <a16:creationId xmlns:a16="http://schemas.microsoft.com/office/drawing/2014/main" id="{4865420D-8176-479B-839C-7251C4AC975B}"/>
              </a:ext>
            </a:extLst>
          </p:cNvPr>
          <p:cNvSpPr txBox="1"/>
          <p:nvPr/>
        </p:nvSpPr>
        <p:spPr>
          <a:xfrm>
            <a:off x="6968969" y="3098257"/>
            <a:ext cx="2050742" cy="923330"/>
          </a:xfrm>
          <a:prstGeom prst="rect">
            <a:avLst/>
          </a:prstGeom>
          <a:noFill/>
        </p:spPr>
        <p:txBody>
          <a:bodyPr wrap="square" rtlCol="0">
            <a:spAutoFit/>
          </a:bodyPr>
          <a:lstStyle/>
          <a:p>
            <a:pPr algn="ctr"/>
            <a:r>
              <a:rPr lang="en-US" b="1" dirty="0" err="1">
                <a:solidFill>
                  <a:srgbClr val="FF0000"/>
                </a:solidFill>
                <a:effectLst>
                  <a:outerShdw blurRad="38100" dist="38100" dir="2700000" algn="tl">
                    <a:srgbClr val="000000">
                      <a:alpha val="43137"/>
                    </a:srgbClr>
                  </a:outerShdw>
                </a:effectLst>
              </a:rPr>
              <a:t>RandomForest</a:t>
            </a:r>
            <a:endParaRPr lang="en-US" b="1" dirty="0">
              <a:solidFill>
                <a:srgbClr val="FF0000"/>
              </a:solidFill>
              <a:effectLst>
                <a:outerShdw blurRad="38100" dist="38100" dir="2700000" algn="tl">
                  <a:srgbClr val="000000">
                    <a:alpha val="43137"/>
                  </a:srgbClr>
                </a:outerShdw>
              </a:effectLst>
            </a:endParaRPr>
          </a:p>
          <a:p>
            <a:pPr algn="ctr"/>
            <a:r>
              <a:rPr lang="en-US" b="1" dirty="0">
                <a:solidFill>
                  <a:srgbClr val="FF0000"/>
                </a:solidFill>
                <a:effectLst>
                  <a:outerShdw blurRad="38100" dist="38100" dir="2700000" algn="tl">
                    <a:srgbClr val="000000">
                      <a:alpha val="43137"/>
                    </a:srgbClr>
                  </a:outerShdw>
                </a:effectLst>
              </a:rPr>
              <a:t>Regressor</a:t>
            </a:r>
          </a:p>
          <a:p>
            <a:pPr algn="ctr"/>
            <a:r>
              <a:rPr lang="en-US" dirty="0"/>
              <a:t>Phase 1 Best Model</a:t>
            </a:r>
          </a:p>
        </p:txBody>
      </p:sp>
      <p:sp>
        <p:nvSpPr>
          <p:cNvPr id="10" name="TextBox 9">
            <a:extLst>
              <a:ext uri="{FF2B5EF4-FFF2-40B4-BE49-F238E27FC236}">
                <a16:creationId xmlns:a16="http://schemas.microsoft.com/office/drawing/2014/main" id="{664ED38B-8703-4A19-8EAA-EA0287526C51}"/>
              </a:ext>
            </a:extLst>
          </p:cNvPr>
          <p:cNvSpPr txBox="1"/>
          <p:nvPr/>
        </p:nvSpPr>
        <p:spPr>
          <a:xfrm>
            <a:off x="3639844" y="4631165"/>
            <a:ext cx="506027" cy="769441"/>
          </a:xfrm>
          <a:prstGeom prst="rect">
            <a:avLst/>
          </a:prstGeom>
          <a:noFill/>
        </p:spPr>
        <p:txBody>
          <a:bodyPr wrap="square" rtlCol="0">
            <a:spAutoFit/>
          </a:bodyPr>
          <a:lstStyle/>
          <a:p>
            <a:r>
              <a:rPr lang="en-US" sz="4400" b="1" dirty="0">
                <a:ln w="22225">
                  <a:solidFill>
                    <a:schemeClr val="accent2"/>
                  </a:solidFill>
                  <a:prstDash val="solid"/>
                </a:ln>
                <a:solidFill>
                  <a:schemeClr val="accent2">
                    <a:lumMod val="40000"/>
                    <a:lumOff val="60000"/>
                  </a:schemeClr>
                </a:solidFill>
              </a:rPr>
              <a:t>3</a:t>
            </a:r>
          </a:p>
        </p:txBody>
      </p:sp>
      <p:sp>
        <p:nvSpPr>
          <p:cNvPr id="11" name="TextBox 10">
            <a:extLst>
              <a:ext uri="{FF2B5EF4-FFF2-40B4-BE49-F238E27FC236}">
                <a16:creationId xmlns:a16="http://schemas.microsoft.com/office/drawing/2014/main" id="{778530FC-9ACB-41D1-9C7E-05C62F6A6A17}"/>
              </a:ext>
            </a:extLst>
          </p:cNvPr>
          <p:cNvSpPr txBox="1"/>
          <p:nvPr/>
        </p:nvSpPr>
        <p:spPr>
          <a:xfrm>
            <a:off x="5690586" y="4631164"/>
            <a:ext cx="506027" cy="769441"/>
          </a:xfrm>
          <a:prstGeom prst="rect">
            <a:avLst/>
          </a:prstGeom>
          <a:noFill/>
        </p:spPr>
        <p:txBody>
          <a:bodyPr wrap="square" rtlCol="0">
            <a:spAutoFit/>
          </a:bodyPr>
          <a:lstStyle/>
          <a:p>
            <a:r>
              <a:rPr lang="en-US" sz="4400" b="1" dirty="0">
                <a:ln w="22225">
                  <a:solidFill>
                    <a:schemeClr val="accent2"/>
                  </a:solidFill>
                  <a:prstDash val="solid"/>
                </a:ln>
                <a:solidFill>
                  <a:schemeClr val="accent2">
                    <a:lumMod val="40000"/>
                    <a:lumOff val="60000"/>
                  </a:schemeClr>
                </a:solidFill>
              </a:rPr>
              <a:t>1</a:t>
            </a:r>
          </a:p>
        </p:txBody>
      </p:sp>
      <p:sp>
        <p:nvSpPr>
          <p:cNvPr id="12" name="TextBox 11">
            <a:extLst>
              <a:ext uri="{FF2B5EF4-FFF2-40B4-BE49-F238E27FC236}">
                <a16:creationId xmlns:a16="http://schemas.microsoft.com/office/drawing/2014/main" id="{DE4F39FF-BCDB-4F63-8579-9E92F7E0C78D}"/>
              </a:ext>
            </a:extLst>
          </p:cNvPr>
          <p:cNvSpPr txBox="1"/>
          <p:nvPr/>
        </p:nvSpPr>
        <p:spPr>
          <a:xfrm>
            <a:off x="7741328" y="4631163"/>
            <a:ext cx="506027" cy="769441"/>
          </a:xfrm>
          <a:prstGeom prst="rect">
            <a:avLst/>
          </a:prstGeom>
          <a:noFill/>
        </p:spPr>
        <p:txBody>
          <a:bodyPr wrap="square" rtlCol="0">
            <a:spAutoFit/>
          </a:bodyPr>
          <a:lstStyle/>
          <a:p>
            <a:r>
              <a:rPr lang="en-US" sz="4400" b="1" dirty="0">
                <a:ln w="22225">
                  <a:solidFill>
                    <a:schemeClr val="accent2"/>
                  </a:solidFill>
                  <a:prstDash val="solid"/>
                </a:ln>
                <a:solidFill>
                  <a:schemeClr val="accent2">
                    <a:lumMod val="40000"/>
                    <a:lumOff val="60000"/>
                  </a:schemeClr>
                </a:solidFill>
              </a:rPr>
              <a:t>2</a:t>
            </a:r>
          </a:p>
        </p:txBody>
      </p:sp>
    </p:spTree>
    <p:extLst>
      <p:ext uri="{BB962C8B-B14F-4D97-AF65-F5344CB8AC3E}">
        <p14:creationId xmlns:p14="http://schemas.microsoft.com/office/powerpoint/2010/main" val="2005309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F10F4C6B-036C-4E9C-A462-0704749611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90773" y="1647556"/>
            <a:ext cx="3900988" cy="3900988"/>
          </a:xfrm>
          <a:prstGeom prst="rect">
            <a:avLst/>
          </a:prstGeom>
        </p:spPr>
      </p:pic>
      <p:sp>
        <p:nvSpPr>
          <p:cNvPr id="2" name="Slide Number Placeholder 1">
            <a:extLst>
              <a:ext uri="{FF2B5EF4-FFF2-40B4-BE49-F238E27FC236}">
                <a16:creationId xmlns:a16="http://schemas.microsoft.com/office/drawing/2014/main" id="{23878C8D-C501-4D87-93D5-98CEB9B57753}"/>
              </a:ext>
            </a:extLst>
          </p:cNvPr>
          <p:cNvSpPr>
            <a:spLocks noGrp="1"/>
          </p:cNvSpPr>
          <p:nvPr>
            <p:ph type="sldNum" sz="quarter" idx="12"/>
          </p:nvPr>
        </p:nvSpPr>
        <p:spPr/>
        <p:txBody>
          <a:bodyPr/>
          <a:lstStyle/>
          <a:p>
            <a:fld id="{A3EBFF06-2C24-4CD6-AB01-8294C5D0C9ED}" type="slidenum">
              <a:rPr lang="en-US" smtClean="0"/>
              <a:t>36</a:t>
            </a:fld>
            <a:endParaRPr lang="en-US"/>
          </a:p>
        </p:txBody>
      </p:sp>
    </p:spTree>
    <p:extLst>
      <p:ext uri="{BB962C8B-B14F-4D97-AF65-F5344CB8AC3E}">
        <p14:creationId xmlns:p14="http://schemas.microsoft.com/office/powerpoint/2010/main" val="338597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3965-4932-4E2B-B500-23556ECD5F3E}"/>
              </a:ext>
            </a:extLst>
          </p:cNvPr>
          <p:cNvSpPr>
            <a:spLocks noGrp="1"/>
          </p:cNvSpPr>
          <p:nvPr>
            <p:ph type="title"/>
          </p:nvPr>
        </p:nvSpPr>
        <p:spPr/>
        <p:txBody>
          <a:bodyPr/>
          <a:lstStyle/>
          <a:p>
            <a:r>
              <a:rPr lang="en-US" dirty="0"/>
              <a:t>Dataset</a:t>
            </a:r>
          </a:p>
        </p:txBody>
      </p:sp>
      <p:sp>
        <p:nvSpPr>
          <p:cNvPr id="3" name="Rectangle 2">
            <a:extLst>
              <a:ext uri="{FF2B5EF4-FFF2-40B4-BE49-F238E27FC236}">
                <a16:creationId xmlns:a16="http://schemas.microsoft.com/office/drawing/2014/main" id="{099ADFAC-75C0-46A4-96EA-C0639C53855F}"/>
              </a:ext>
            </a:extLst>
          </p:cNvPr>
          <p:cNvSpPr/>
          <p:nvPr/>
        </p:nvSpPr>
        <p:spPr>
          <a:xfrm>
            <a:off x="1198485" y="1979720"/>
            <a:ext cx="9957195" cy="14381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dirty="0"/>
              <a:t>The dataset is in the form of csv files. </a:t>
            </a:r>
          </a:p>
          <a:p>
            <a:pPr marL="285750" indent="-285750">
              <a:buFont typeface="Arial" panose="020B0604020202020204" pitchFamily="34" charset="0"/>
              <a:buChar char="•"/>
            </a:pPr>
            <a:r>
              <a:rPr lang="en-US" dirty="0"/>
              <a:t>The training set consists of 55M rows </a:t>
            </a:r>
          </a:p>
          <a:p>
            <a:pPr marL="285750" indent="-285750">
              <a:buFont typeface="Arial" panose="020B0604020202020204" pitchFamily="34" charset="0"/>
              <a:buChar char="•"/>
            </a:pPr>
            <a:r>
              <a:rPr lang="en-US" dirty="0"/>
              <a:t>The test set consists of 10K rows. </a:t>
            </a:r>
          </a:p>
          <a:p>
            <a:pPr marL="285750" indent="-285750">
              <a:buFont typeface="Arial" panose="020B0604020202020204" pitchFamily="34" charset="0"/>
              <a:buChar char="•"/>
            </a:pPr>
            <a:r>
              <a:rPr lang="en-US" dirty="0"/>
              <a:t>The target variable is the </a:t>
            </a:r>
            <a:r>
              <a:rPr lang="en-US" dirty="0" err="1"/>
              <a:t>fare_amount</a:t>
            </a:r>
            <a:r>
              <a:rPr lang="en-US" dirty="0"/>
              <a:t> (float) dollar amount of the cost of the taxi ride which is only available in the train.csv file. </a:t>
            </a:r>
          </a:p>
        </p:txBody>
      </p:sp>
      <p:graphicFrame>
        <p:nvGraphicFramePr>
          <p:cNvPr id="7" name="Table 6">
            <a:extLst>
              <a:ext uri="{FF2B5EF4-FFF2-40B4-BE49-F238E27FC236}">
                <a16:creationId xmlns:a16="http://schemas.microsoft.com/office/drawing/2014/main" id="{C2502D5A-C991-4E73-82AA-E70AAB70206B}"/>
              </a:ext>
            </a:extLst>
          </p:cNvPr>
          <p:cNvGraphicFramePr>
            <a:graphicFrameLocks noGrp="1"/>
          </p:cNvGraphicFramePr>
          <p:nvPr>
            <p:extLst>
              <p:ext uri="{D42A27DB-BD31-4B8C-83A1-F6EECF244321}">
                <p14:modId xmlns:p14="http://schemas.microsoft.com/office/powerpoint/2010/main" val="2711954715"/>
              </p:ext>
            </p:extLst>
          </p:nvPr>
        </p:nvGraphicFramePr>
        <p:xfrm>
          <a:off x="1198485" y="3586580"/>
          <a:ext cx="9957195" cy="2618107"/>
        </p:xfrm>
        <a:graphic>
          <a:graphicData uri="http://schemas.openxmlformats.org/drawingml/2006/table">
            <a:tbl>
              <a:tblPr firstRow="1" firstCol="1" bandRow="1">
                <a:tableStyleId>{5C22544A-7EE6-4342-B048-85BDC9FD1C3A}</a:tableStyleId>
              </a:tblPr>
              <a:tblGrid>
                <a:gridCol w="2178137">
                  <a:extLst>
                    <a:ext uri="{9D8B030D-6E8A-4147-A177-3AD203B41FA5}">
                      <a16:colId xmlns:a16="http://schemas.microsoft.com/office/drawing/2014/main" val="2080310300"/>
                    </a:ext>
                  </a:extLst>
                </a:gridCol>
                <a:gridCol w="1677795">
                  <a:extLst>
                    <a:ext uri="{9D8B030D-6E8A-4147-A177-3AD203B41FA5}">
                      <a16:colId xmlns:a16="http://schemas.microsoft.com/office/drawing/2014/main" val="152270518"/>
                    </a:ext>
                  </a:extLst>
                </a:gridCol>
                <a:gridCol w="6101263">
                  <a:extLst>
                    <a:ext uri="{9D8B030D-6E8A-4147-A177-3AD203B41FA5}">
                      <a16:colId xmlns:a16="http://schemas.microsoft.com/office/drawing/2014/main" val="1396735322"/>
                    </a:ext>
                  </a:extLst>
                </a:gridCol>
              </a:tblGrid>
              <a:tr h="348281">
                <a:tc>
                  <a:txBody>
                    <a:bodyPr/>
                    <a:lstStyle/>
                    <a:p>
                      <a:pPr marL="0" marR="0" algn="ctr">
                        <a:lnSpc>
                          <a:spcPct val="107000"/>
                        </a:lnSpc>
                        <a:spcBef>
                          <a:spcPts val="0"/>
                        </a:spcBef>
                        <a:spcAft>
                          <a:spcPts val="0"/>
                        </a:spcAft>
                      </a:pPr>
                      <a:r>
                        <a:rPr lang="en-US" sz="1800" dirty="0">
                          <a:effectLst/>
                        </a:rPr>
                        <a:t>Feature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Data Type</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lnSpc>
                          <a:spcPct val="107000"/>
                        </a:lnSpc>
                        <a:spcBef>
                          <a:spcPts val="0"/>
                        </a:spcBef>
                        <a:spcAft>
                          <a:spcPts val="0"/>
                        </a:spcAft>
                      </a:pPr>
                      <a:r>
                        <a:rPr lang="en-US" sz="1800">
                          <a:effectLst/>
                        </a:rPr>
                        <a:t>Description</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23424204"/>
                  </a:ext>
                </a:extLst>
              </a:tr>
              <a:tr h="348281">
                <a:tc>
                  <a:txBody>
                    <a:bodyPr/>
                    <a:lstStyle/>
                    <a:p>
                      <a:pPr marL="0" marR="0">
                        <a:lnSpc>
                          <a:spcPct val="107000"/>
                        </a:lnSpc>
                        <a:spcBef>
                          <a:spcPts val="0"/>
                        </a:spcBef>
                        <a:spcAft>
                          <a:spcPts val="0"/>
                        </a:spcAft>
                      </a:pPr>
                      <a:r>
                        <a:rPr lang="en-US" sz="1800">
                          <a:effectLst/>
                        </a:rPr>
                        <a:t>pickup_datetime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timestamp </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value indicating when the taxi ride started.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0353315"/>
                  </a:ext>
                </a:extLst>
              </a:tr>
              <a:tr h="348281">
                <a:tc>
                  <a:txBody>
                    <a:bodyPr/>
                    <a:lstStyle/>
                    <a:p>
                      <a:pPr marL="0" marR="0">
                        <a:lnSpc>
                          <a:spcPct val="107000"/>
                        </a:lnSpc>
                        <a:spcBef>
                          <a:spcPts val="0"/>
                        </a:spcBef>
                        <a:spcAft>
                          <a:spcPts val="0"/>
                        </a:spcAft>
                      </a:pPr>
                      <a:r>
                        <a:rPr lang="en-US" sz="1800">
                          <a:effectLst/>
                        </a:rPr>
                        <a:t>pickup_longitude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 float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longitude coordinate of where the taxi ride started.</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23645792"/>
                  </a:ext>
                </a:extLst>
              </a:tr>
              <a:tr h="177531">
                <a:tc>
                  <a:txBody>
                    <a:bodyPr/>
                    <a:lstStyle/>
                    <a:p>
                      <a:pPr marL="0" marR="0">
                        <a:lnSpc>
                          <a:spcPct val="107000"/>
                        </a:lnSpc>
                        <a:spcBef>
                          <a:spcPts val="0"/>
                        </a:spcBef>
                        <a:spcAft>
                          <a:spcPts val="0"/>
                        </a:spcAft>
                      </a:pPr>
                      <a:r>
                        <a:rPr lang="en-US" sz="1800">
                          <a:effectLst/>
                        </a:rPr>
                        <a:t>pickup_latitude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 float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latitude coordinate of where the taxi ride started.</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942567912"/>
                  </a:ext>
                </a:extLst>
              </a:tr>
              <a:tr h="348281">
                <a:tc>
                  <a:txBody>
                    <a:bodyPr/>
                    <a:lstStyle/>
                    <a:p>
                      <a:pPr marL="0" marR="0">
                        <a:lnSpc>
                          <a:spcPct val="107000"/>
                        </a:lnSpc>
                        <a:spcBef>
                          <a:spcPts val="0"/>
                        </a:spcBef>
                        <a:spcAft>
                          <a:spcPts val="0"/>
                        </a:spcAft>
                      </a:pPr>
                      <a:r>
                        <a:rPr lang="en-US" sz="1800">
                          <a:effectLst/>
                        </a:rPr>
                        <a:t>dopoff_longitude</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 float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longitude coordinate of where the taxi ride ended.</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79067109"/>
                  </a:ext>
                </a:extLst>
              </a:tr>
              <a:tr h="409064">
                <a:tc>
                  <a:txBody>
                    <a:bodyPr/>
                    <a:lstStyle/>
                    <a:p>
                      <a:pPr marL="0" marR="0">
                        <a:lnSpc>
                          <a:spcPct val="107000"/>
                        </a:lnSpc>
                        <a:spcBef>
                          <a:spcPts val="0"/>
                        </a:spcBef>
                        <a:spcAft>
                          <a:spcPts val="0"/>
                        </a:spcAft>
                      </a:pPr>
                      <a:r>
                        <a:rPr lang="en-US" sz="1800">
                          <a:effectLst/>
                        </a:rPr>
                        <a:t>dropoff_latitude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 float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latitude coordinate of where the taxi ride ended.</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77780727"/>
                  </a:ext>
                </a:extLst>
              </a:tr>
              <a:tr h="522422">
                <a:tc>
                  <a:txBody>
                    <a:bodyPr/>
                    <a:lstStyle/>
                    <a:p>
                      <a:pPr marL="0" marR="0">
                        <a:lnSpc>
                          <a:spcPct val="107000"/>
                        </a:lnSpc>
                        <a:spcBef>
                          <a:spcPts val="0"/>
                        </a:spcBef>
                        <a:spcAft>
                          <a:spcPts val="0"/>
                        </a:spcAft>
                      </a:pPr>
                      <a:r>
                        <a:rPr lang="en-US" sz="1800">
                          <a:effectLst/>
                        </a:rPr>
                        <a:t>passenger_count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a:effectLst/>
                        </a:rPr>
                        <a:t> integer </a:t>
                      </a:r>
                      <a:endParaRPr lang="en-US" sz="18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indicating the number of passengers in the taxi ride.</a:t>
                      </a:r>
                      <a:endParaRPr lang="en-US"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10820181"/>
                  </a:ext>
                </a:extLst>
              </a:tr>
            </a:tbl>
          </a:graphicData>
        </a:graphic>
      </p:graphicFrame>
      <p:sp>
        <p:nvSpPr>
          <p:cNvPr id="4" name="Slide Number Placeholder 3">
            <a:extLst>
              <a:ext uri="{FF2B5EF4-FFF2-40B4-BE49-F238E27FC236}">
                <a16:creationId xmlns:a16="http://schemas.microsoft.com/office/drawing/2014/main" id="{637F1B9C-BAE7-49A3-B765-13C5F448FE9A}"/>
              </a:ext>
            </a:extLst>
          </p:cNvPr>
          <p:cNvSpPr>
            <a:spLocks noGrp="1"/>
          </p:cNvSpPr>
          <p:nvPr>
            <p:ph type="sldNum" sz="quarter" idx="12"/>
          </p:nvPr>
        </p:nvSpPr>
        <p:spPr/>
        <p:txBody>
          <a:bodyPr/>
          <a:lstStyle/>
          <a:p>
            <a:fld id="{A3EBFF06-2C24-4CD6-AB01-8294C5D0C9ED}" type="slidenum">
              <a:rPr lang="en-US" smtClean="0"/>
              <a:t>4</a:t>
            </a:fld>
            <a:endParaRPr lang="en-US"/>
          </a:p>
        </p:txBody>
      </p:sp>
    </p:spTree>
    <p:extLst>
      <p:ext uri="{BB962C8B-B14F-4D97-AF65-F5344CB8AC3E}">
        <p14:creationId xmlns:p14="http://schemas.microsoft.com/office/powerpoint/2010/main" val="231224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F4A2-F642-474C-A846-D48F43697DE1}"/>
              </a:ext>
            </a:extLst>
          </p:cNvPr>
          <p:cNvSpPr>
            <a:spLocks noGrp="1"/>
          </p:cNvSpPr>
          <p:nvPr>
            <p:ph type="title"/>
          </p:nvPr>
        </p:nvSpPr>
        <p:spPr/>
        <p:txBody>
          <a:bodyPr/>
          <a:lstStyle/>
          <a:p>
            <a:r>
              <a:rPr lang="en-US" dirty="0"/>
              <a:t>Machine Learning Models Proposed </a:t>
            </a:r>
          </a:p>
        </p:txBody>
      </p:sp>
      <p:sp>
        <p:nvSpPr>
          <p:cNvPr id="3" name="Rectangle 2">
            <a:extLst>
              <a:ext uri="{FF2B5EF4-FFF2-40B4-BE49-F238E27FC236}">
                <a16:creationId xmlns:a16="http://schemas.microsoft.com/office/drawing/2014/main" id="{10848FEB-2FB0-4793-A63A-842B2A27EF2A}"/>
              </a:ext>
            </a:extLst>
          </p:cNvPr>
          <p:cNvSpPr/>
          <p:nvPr/>
        </p:nvSpPr>
        <p:spPr>
          <a:xfrm>
            <a:off x="1180730" y="2059619"/>
            <a:ext cx="9974950" cy="4065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a:t>This is a </a:t>
            </a:r>
            <a:r>
              <a:rPr lang="en-US" sz="2400" b="1" dirty="0"/>
              <a:t>Supervised Regression</a:t>
            </a:r>
            <a:r>
              <a:rPr lang="en-US" sz="2400" dirty="0"/>
              <a:t> machine learning task </a:t>
            </a:r>
          </a:p>
          <a:p>
            <a:endParaRPr lang="en-US" sz="2400" dirty="0"/>
          </a:p>
          <a:p>
            <a:r>
              <a:rPr lang="en-US" sz="2400" dirty="0"/>
              <a:t>We aim to tackle this using regression algorithms </a:t>
            </a:r>
          </a:p>
          <a:p>
            <a:pPr marL="342900" indent="-342900">
              <a:buFont typeface="Arial" panose="020B0604020202020204" pitchFamily="34" charset="0"/>
              <a:buChar char="•"/>
            </a:pPr>
            <a:r>
              <a:rPr lang="en-US" sz="2400" dirty="0"/>
              <a:t>Linear Regression</a:t>
            </a:r>
          </a:p>
          <a:p>
            <a:pPr marL="342900" indent="-342900">
              <a:buFont typeface="Arial" panose="020B0604020202020204" pitchFamily="34" charset="0"/>
              <a:buChar char="•"/>
            </a:pPr>
            <a:r>
              <a:rPr lang="en-US" sz="2400" dirty="0"/>
              <a:t>Random Forest</a:t>
            </a:r>
          </a:p>
          <a:p>
            <a:pPr marL="342900" indent="-342900">
              <a:buFont typeface="Arial" panose="020B0604020202020204" pitchFamily="34" charset="0"/>
              <a:buChar char="•"/>
            </a:pPr>
            <a:r>
              <a:rPr lang="en-US" sz="2400" dirty="0"/>
              <a:t>Decision Trees </a:t>
            </a:r>
          </a:p>
          <a:p>
            <a:endParaRPr lang="en-US" sz="2400" dirty="0"/>
          </a:p>
          <a:p>
            <a:r>
              <a:rPr lang="en-US" sz="2400" dirty="0"/>
              <a:t>We will carry out Statistical Significance test to decide best performing model.</a:t>
            </a:r>
          </a:p>
          <a:p>
            <a:r>
              <a:rPr lang="en-US" sz="2400" dirty="0"/>
              <a:t>We will use cross-validation and hyper-parameter tuning techniques to improve accuracy of selected model. </a:t>
            </a:r>
          </a:p>
        </p:txBody>
      </p:sp>
      <p:sp>
        <p:nvSpPr>
          <p:cNvPr id="4" name="Slide Number Placeholder 3">
            <a:extLst>
              <a:ext uri="{FF2B5EF4-FFF2-40B4-BE49-F238E27FC236}">
                <a16:creationId xmlns:a16="http://schemas.microsoft.com/office/drawing/2014/main" id="{C7179914-C2F1-4A82-BF81-BAD370A27B77}"/>
              </a:ext>
            </a:extLst>
          </p:cNvPr>
          <p:cNvSpPr>
            <a:spLocks noGrp="1"/>
          </p:cNvSpPr>
          <p:nvPr>
            <p:ph type="sldNum" sz="quarter" idx="12"/>
          </p:nvPr>
        </p:nvSpPr>
        <p:spPr/>
        <p:txBody>
          <a:bodyPr/>
          <a:lstStyle/>
          <a:p>
            <a:fld id="{A3EBFF06-2C24-4CD6-AB01-8294C5D0C9ED}" type="slidenum">
              <a:rPr lang="en-US" smtClean="0"/>
              <a:t>5</a:t>
            </a:fld>
            <a:endParaRPr lang="en-US"/>
          </a:p>
        </p:txBody>
      </p:sp>
    </p:spTree>
    <p:extLst>
      <p:ext uri="{BB962C8B-B14F-4D97-AF65-F5344CB8AC3E}">
        <p14:creationId xmlns:p14="http://schemas.microsoft.com/office/powerpoint/2010/main" val="299896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34C6-612A-41AB-A88E-D0D811C83DEC}"/>
              </a:ext>
            </a:extLst>
          </p:cNvPr>
          <p:cNvSpPr>
            <a:spLocks noGrp="1"/>
          </p:cNvSpPr>
          <p:nvPr>
            <p:ph type="title"/>
          </p:nvPr>
        </p:nvSpPr>
        <p:spPr/>
        <p:txBody>
          <a:bodyPr/>
          <a:lstStyle/>
          <a:p>
            <a:r>
              <a:rPr lang="en-US" dirty="0"/>
              <a:t>Model Accuracy Metrics</a:t>
            </a:r>
          </a:p>
        </p:txBody>
      </p:sp>
      <p:sp>
        <p:nvSpPr>
          <p:cNvPr id="3" name="Rectangle 2">
            <a:extLst>
              <a:ext uri="{FF2B5EF4-FFF2-40B4-BE49-F238E27FC236}">
                <a16:creationId xmlns:a16="http://schemas.microsoft.com/office/drawing/2014/main" id="{B5EC8523-BF15-4C9F-B60A-1D8D467A39F9}"/>
              </a:ext>
            </a:extLst>
          </p:cNvPr>
          <p:cNvSpPr/>
          <p:nvPr/>
        </p:nvSpPr>
        <p:spPr>
          <a:xfrm>
            <a:off x="1180730" y="2104008"/>
            <a:ext cx="9974950" cy="37108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a:t>We plan to use </a:t>
            </a:r>
            <a:r>
              <a:rPr lang="en-US" sz="2400" b="1" dirty="0"/>
              <a:t>Root Mean Squared Error (RMSE) </a:t>
            </a:r>
            <a:r>
              <a:rPr lang="en-US" sz="2400" dirty="0"/>
              <a:t>as the evaluation metric .</a:t>
            </a:r>
          </a:p>
          <a:p>
            <a:endParaRPr lang="en-US" sz="2400" dirty="0"/>
          </a:p>
          <a:p>
            <a:r>
              <a:rPr lang="en-US" sz="2400" dirty="0"/>
              <a:t>Same is used by Kaggle to evaluate entries.</a:t>
            </a:r>
          </a:p>
          <a:p>
            <a:r>
              <a:rPr lang="en-US" sz="2400" dirty="0"/>
              <a:t>This way we can benchmark against Public Leaderboard. </a:t>
            </a:r>
          </a:p>
          <a:p>
            <a:endParaRPr lang="en-US" sz="2400" dirty="0"/>
          </a:p>
          <a:p>
            <a:r>
              <a:rPr lang="en-US" sz="2400" dirty="0"/>
              <a:t>RMSE measures the difference between the predictions of a model, and the corresponding ground truth. One nice property of RMSE is that the error is given in the units being measured, so we can get directly accuracy of the model on unseen data. </a:t>
            </a:r>
          </a:p>
        </p:txBody>
      </p:sp>
      <p:sp>
        <p:nvSpPr>
          <p:cNvPr id="4" name="Slide Number Placeholder 3">
            <a:extLst>
              <a:ext uri="{FF2B5EF4-FFF2-40B4-BE49-F238E27FC236}">
                <a16:creationId xmlns:a16="http://schemas.microsoft.com/office/drawing/2014/main" id="{A2CED1BD-9EC7-4020-B03C-F8942C5BC90C}"/>
              </a:ext>
            </a:extLst>
          </p:cNvPr>
          <p:cNvSpPr>
            <a:spLocks noGrp="1"/>
          </p:cNvSpPr>
          <p:nvPr>
            <p:ph type="sldNum" sz="quarter" idx="12"/>
          </p:nvPr>
        </p:nvSpPr>
        <p:spPr/>
        <p:txBody>
          <a:bodyPr/>
          <a:lstStyle/>
          <a:p>
            <a:fld id="{A3EBFF06-2C24-4CD6-AB01-8294C5D0C9ED}" type="slidenum">
              <a:rPr lang="en-US" smtClean="0"/>
              <a:t>6</a:t>
            </a:fld>
            <a:endParaRPr lang="en-US"/>
          </a:p>
        </p:txBody>
      </p:sp>
    </p:spTree>
    <p:extLst>
      <p:ext uri="{BB962C8B-B14F-4D97-AF65-F5344CB8AC3E}">
        <p14:creationId xmlns:p14="http://schemas.microsoft.com/office/powerpoint/2010/main" val="366183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90B4-19E9-4346-A912-089328D76E4F}"/>
              </a:ext>
            </a:extLst>
          </p:cNvPr>
          <p:cNvSpPr>
            <a:spLocks noGrp="1"/>
          </p:cNvSpPr>
          <p:nvPr>
            <p:ph type="title"/>
          </p:nvPr>
        </p:nvSpPr>
        <p:spPr/>
        <p:txBody>
          <a:bodyPr/>
          <a:lstStyle/>
          <a:p>
            <a:r>
              <a:rPr lang="en-US" dirty="0"/>
              <a:t>Machine Learning Pipeline</a:t>
            </a:r>
          </a:p>
        </p:txBody>
      </p:sp>
      <p:graphicFrame>
        <p:nvGraphicFramePr>
          <p:cNvPr id="3" name="Diagram 2">
            <a:extLst>
              <a:ext uri="{FF2B5EF4-FFF2-40B4-BE49-F238E27FC236}">
                <a16:creationId xmlns:a16="http://schemas.microsoft.com/office/drawing/2014/main" id="{B1DA380A-BA6D-4F0D-929E-53EB8002604A}"/>
              </a:ext>
            </a:extLst>
          </p:cNvPr>
          <p:cNvGraphicFramePr/>
          <p:nvPr>
            <p:extLst>
              <p:ext uri="{D42A27DB-BD31-4B8C-83A1-F6EECF244321}">
                <p14:modId xmlns:p14="http://schemas.microsoft.com/office/powerpoint/2010/main" val="1048385595"/>
              </p:ext>
            </p:extLst>
          </p:nvPr>
        </p:nvGraphicFramePr>
        <p:xfrm>
          <a:off x="1996489" y="1980295"/>
          <a:ext cx="7085367" cy="4189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6AEF8AF-B92A-4D8A-9D9E-93C66B76007A}"/>
              </a:ext>
            </a:extLst>
          </p:cNvPr>
          <p:cNvSpPr>
            <a:spLocks noGrp="1"/>
          </p:cNvSpPr>
          <p:nvPr>
            <p:ph type="sldNum" sz="quarter" idx="12"/>
          </p:nvPr>
        </p:nvSpPr>
        <p:spPr/>
        <p:txBody>
          <a:bodyPr/>
          <a:lstStyle/>
          <a:p>
            <a:fld id="{A3EBFF06-2C24-4CD6-AB01-8294C5D0C9ED}" type="slidenum">
              <a:rPr lang="en-US" smtClean="0"/>
              <a:t>7</a:t>
            </a:fld>
            <a:endParaRPr lang="en-US"/>
          </a:p>
        </p:txBody>
      </p:sp>
    </p:spTree>
    <p:extLst>
      <p:ext uri="{BB962C8B-B14F-4D97-AF65-F5344CB8AC3E}">
        <p14:creationId xmlns:p14="http://schemas.microsoft.com/office/powerpoint/2010/main" val="2845524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924C-955F-4990-82EB-B3649D6218AF}"/>
              </a:ext>
            </a:extLst>
          </p:cNvPr>
          <p:cNvSpPr>
            <a:spLocks noGrp="1"/>
          </p:cNvSpPr>
          <p:nvPr>
            <p:ph type="title"/>
          </p:nvPr>
        </p:nvSpPr>
        <p:spPr/>
        <p:txBody>
          <a:bodyPr/>
          <a:lstStyle/>
          <a:p>
            <a:r>
              <a:rPr lang="en-US" dirty="0"/>
              <a:t>Project Timeline</a:t>
            </a:r>
          </a:p>
        </p:txBody>
      </p:sp>
      <p:pic>
        <p:nvPicPr>
          <p:cNvPr id="3" name="Picture 2">
            <a:extLst>
              <a:ext uri="{FF2B5EF4-FFF2-40B4-BE49-F238E27FC236}">
                <a16:creationId xmlns:a16="http://schemas.microsoft.com/office/drawing/2014/main" id="{DF54C253-11FE-4CAB-9C41-DA60575665D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59343" y="1855433"/>
            <a:ext cx="7503748" cy="4332303"/>
          </a:xfrm>
          <a:prstGeom prst="rect">
            <a:avLst/>
          </a:prstGeom>
        </p:spPr>
      </p:pic>
      <p:sp>
        <p:nvSpPr>
          <p:cNvPr id="4" name="Slide Number Placeholder 3">
            <a:extLst>
              <a:ext uri="{FF2B5EF4-FFF2-40B4-BE49-F238E27FC236}">
                <a16:creationId xmlns:a16="http://schemas.microsoft.com/office/drawing/2014/main" id="{8323B167-22ED-400A-8486-4F09701938BE}"/>
              </a:ext>
            </a:extLst>
          </p:cNvPr>
          <p:cNvSpPr>
            <a:spLocks noGrp="1"/>
          </p:cNvSpPr>
          <p:nvPr>
            <p:ph type="sldNum" sz="quarter" idx="12"/>
          </p:nvPr>
        </p:nvSpPr>
        <p:spPr/>
        <p:txBody>
          <a:bodyPr/>
          <a:lstStyle/>
          <a:p>
            <a:fld id="{A3EBFF06-2C24-4CD6-AB01-8294C5D0C9ED}" type="slidenum">
              <a:rPr lang="en-US" smtClean="0"/>
              <a:t>8</a:t>
            </a:fld>
            <a:endParaRPr lang="en-US"/>
          </a:p>
        </p:txBody>
      </p:sp>
    </p:spTree>
    <p:extLst>
      <p:ext uri="{BB962C8B-B14F-4D97-AF65-F5344CB8AC3E}">
        <p14:creationId xmlns:p14="http://schemas.microsoft.com/office/powerpoint/2010/main" val="414389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3A05-ADCA-4960-80A3-AABF8CBDF321}"/>
              </a:ext>
            </a:extLst>
          </p:cNvPr>
          <p:cNvSpPr>
            <a:spLocks noGrp="1"/>
          </p:cNvSpPr>
          <p:nvPr>
            <p:ph type="title"/>
          </p:nvPr>
        </p:nvSpPr>
        <p:spPr/>
        <p:txBody>
          <a:bodyPr/>
          <a:lstStyle/>
          <a:p>
            <a:r>
              <a:rPr lang="en-US" dirty="0"/>
              <a:t>Team Work</a:t>
            </a:r>
          </a:p>
        </p:txBody>
      </p:sp>
      <p:graphicFrame>
        <p:nvGraphicFramePr>
          <p:cNvPr id="4" name="Table 3">
            <a:extLst>
              <a:ext uri="{FF2B5EF4-FFF2-40B4-BE49-F238E27FC236}">
                <a16:creationId xmlns:a16="http://schemas.microsoft.com/office/drawing/2014/main" id="{002B1128-C37E-4F0F-8D27-316F18159BA1}"/>
              </a:ext>
            </a:extLst>
          </p:cNvPr>
          <p:cNvGraphicFramePr>
            <a:graphicFrameLocks noGrp="1"/>
          </p:cNvGraphicFramePr>
          <p:nvPr>
            <p:extLst>
              <p:ext uri="{D42A27DB-BD31-4B8C-83A1-F6EECF244321}">
                <p14:modId xmlns:p14="http://schemas.microsoft.com/office/powerpoint/2010/main" val="141894623"/>
              </p:ext>
            </p:extLst>
          </p:nvPr>
        </p:nvGraphicFramePr>
        <p:xfrm>
          <a:off x="1097280" y="2166152"/>
          <a:ext cx="10058400" cy="3678936"/>
        </p:xfrm>
        <a:graphic>
          <a:graphicData uri="http://schemas.openxmlformats.org/drawingml/2006/table">
            <a:tbl>
              <a:tblPr firstRow="1" bandRow="1">
                <a:tableStyleId>{69012ECD-51FC-41F1-AA8D-1B2483CD663E}</a:tableStyleId>
              </a:tblPr>
              <a:tblGrid>
                <a:gridCol w="2514061">
                  <a:extLst>
                    <a:ext uri="{9D8B030D-6E8A-4147-A177-3AD203B41FA5}">
                      <a16:colId xmlns:a16="http://schemas.microsoft.com/office/drawing/2014/main" val="3306184480"/>
                    </a:ext>
                  </a:extLst>
                </a:gridCol>
                <a:gridCol w="2514061">
                  <a:extLst>
                    <a:ext uri="{9D8B030D-6E8A-4147-A177-3AD203B41FA5}">
                      <a16:colId xmlns:a16="http://schemas.microsoft.com/office/drawing/2014/main" val="670809121"/>
                    </a:ext>
                  </a:extLst>
                </a:gridCol>
                <a:gridCol w="2515139">
                  <a:extLst>
                    <a:ext uri="{9D8B030D-6E8A-4147-A177-3AD203B41FA5}">
                      <a16:colId xmlns:a16="http://schemas.microsoft.com/office/drawing/2014/main" val="3165738941"/>
                    </a:ext>
                  </a:extLst>
                </a:gridCol>
                <a:gridCol w="2515139">
                  <a:extLst>
                    <a:ext uri="{9D8B030D-6E8A-4147-A177-3AD203B41FA5}">
                      <a16:colId xmlns:a16="http://schemas.microsoft.com/office/drawing/2014/main" val="3130365024"/>
                    </a:ext>
                  </a:extLst>
                </a:gridCol>
              </a:tblGrid>
              <a:tr h="267184">
                <a:tc>
                  <a:txBody>
                    <a:bodyPr/>
                    <a:lstStyle/>
                    <a:p>
                      <a:pPr marL="0" marR="0" algn="ctr">
                        <a:spcBef>
                          <a:spcPts val="0"/>
                        </a:spcBef>
                        <a:spcAft>
                          <a:spcPts val="0"/>
                        </a:spcAft>
                      </a:pPr>
                      <a:r>
                        <a:rPr lang="en-US" sz="2000">
                          <a:effectLst/>
                        </a:rPr>
                        <a:t>Gagan</a:t>
                      </a:r>
                      <a:endParaRPr lang="en-US" sz="20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spcBef>
                          <a:spcPts val="0"/>
                        </a:spcBef>
                        <a:spcAft>
                          <a:spcPts val="0"/>
                        </a:spcAft>
                      </a:pPr>
                      <a:r>
                        <a:rPr lang="en-US" sz="2000">
                          <a:effectLst/>
                        </a:rPr>
                        <a:t>Deepak</a:t>
                      </a:r>
                      <a:endParaRPr lang="en-US" sz="20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spcBef>
                          <a:spcPts val="0"/>
                        </a:spcBef>
                        <a:spcAft>
                          <a:spcPts val="0"/>
                        </a:spcAft>
                      </a:pPr>
                      <a:r>
                        <a:rPr lang="en-US" sz="2000">
                          <a:effectLst/>
                        </a:rPr>
                        <a:t>Shagufta</a:t>
                      </a:r>
                      <a:endParaRPr lang="en-US" sz="20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ctr">
                        <a:spcBef>
                          <a:spcPts val="0"/>
                        </a:spcBef>
                        <a:spcAft>
                          <a:spcPts val="0"/>
                        </a:spcAft>
                      </a:pPr>
                      <a:r>
                        <a:rPr lang="en-US" sz="2000" dirty="0">
                          <a:effectLst/>
                        </a:rPr>
                        <a:t>Team Effort</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602376284"/>
                  </a:ext>
                </a:extLst>
              </a:tr>
              <a:tr h="3328272">
                <a:tc>
                  <a:txBody>
                    <a:bodyPr/>
                    <a:lstStyle/>
                    <a:p>
                      <a:pPr marL="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Data Cleaning including imputation of missing values, removing outliers etc.</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Building </a:t>
                      </a:r>
                      <a:r>
                        <a:rPr lang="en-US" sz="2000" dirty="0" err="1">
                          <a:effectLst/>
                        </a:rPr>
                        <a:t>SkLearn</a:t>
                      </a:r>
                      <a:r>
                        <a:rPr lang="en-US" sz="2000" dirty="0">
                          <a:effectLst/>
                        </a:rPr>
                        <a:t> pipelines  </a:t>
                      </a:r>
                    </a:p>
                    <a:p>
                      <a:pPr marL="457200" marR="0">
                        <a:lnSpc>
                          <a:spcPct val="107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Basic EDA (1)</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Model Optimization using hyperparameter tuning techniques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Baseline Models</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Feature Engineering/ Feature Selection</a:t>
                      </a:r>
                    </a:p>
                    <a:p>
                      <a:pPr marL="457200" marR="0">
                        <a:lnSpc>
                          <a:spcPct val="107000"/>
                        </a:lnSpc>
                        <a:spcBef>
                          <a:spcPts val="0"/>
                        </a:spcBef>
                        <a:spcAft>
                          <a:spcPts val="0"/>
                        </a:spcAft>
                      </a:pPr>
                      <a:r>
                        <a:rPr lang="en-US" sz="2000" dirty="0">
                          <a:effectLst/>
                        </a:rPr>
                        <a:t> </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Basic EDA (2)</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Integrating </a:t>
                      </a:r>
                      <a:r>
                        <a:rPr lang="en-US" sz="2000" dirty="0" err="1">
                          <a:effectLst/>
                        </a:rPr>
                        <a:t>SKLearn</a:t>
                      </a:r>
                      <a:r>
                        <a:rPr lang="en-US" sz="2000" dirty="0">
                          <a:effectLst/>
                        </a:rPr>
                        <a:t> pipelines</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Discussions, results and conclusions</a:t>
                      </a:r>
                    </a:p>
                    <a:p>
                      <a:pPr marL="457200" marR="0">
                        <a:spcBef>
                          <a:spcPts val="0"/>
                        </a:spcBef>
                        <a:spcAft>
                          <a:spcPts val="0"/>
                        </a:spcAft>
                      </a:pPr>
                      <a:r>
                        <a:rPr lang="en-US" sz="2000" dirty="0">
                          <a:effectLst/>
                        </a:rPr>
                        <a:t> </a:t>
                      </a:r>
                    </a:p>
                    <a:p>
                      <a:pPr marL="342900" marR="0" lvl="0" indent="-342900">
                        <a:spcBef>
                          <a:spcPts val="0"/>
                        </a:spcBef>
                        <a:spcAft>
                          <a:spcPts val="0"/>
                        </a:spcAft>
                        <a:buFont typeface="Symbol" panose="05050102010706020507" pitchFamily="18" charset="2"/>
                        <a:buChar char=""/>
                      </a:pPr>
                      <a:r>
                        <a:rPr lang="en-US" sz="2000" dirty="0">
                          <a:effectLst/>
                        </a:rPr>
                        <a:t>Creating slides and presentation.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88339869"/>
                  </a:ext>
                </a:extLst>
              </a:tr>
            </a:tbl>
          </a:graphicData>
        </a:graphic>
      </p:graphicFrame>
      <p:sp>
        <p:nvSpPr>
          <p:cNvPr id="3" name="Slide Number Placeholder 2">
            <a:extLst>
              <a:ext uri="{FF2B5EF4-FFF2-40B4-BE49-F238E27FC236}">
                <a16:creationId xmlns:a16="http://schemas.microsoft.com/office/drawing/2014/main" id="{EC559FC2-5455-4FD3-9B4E-0FA3444B60F8}"/>
              </a:ext>
            </a:extLst>
          </p:cNvPr>
          <p:cNvSpPr>
            <a:spLocks noGrp="1"/>
          </p:cNvSpPr>
          <p:nvPr>
            <p:ph type="sldNum" sz="quarter" idx="12"/>
          </p:nvPr>
        </p:nvSpPr>
        <p:spPr/>
        <p:txBody>
          <a:bodyPr/>
          <a:lstStyle/>
          <a:p>
            <a:fld id="{A3EBFF06-2C24-4CD6-AB01-8294C5D0C9ED}" type="slidenum">
              <a:rPr lang="en-US" smtClean="0"/>
              <a:t>9</a:t>
            </a:fld>
            <a:endParaRPr lang="en-US"/>
          </a:p>
        </p:txBody>
      </p:sp>
    </p:spTree>
    <p:extLst>
      <p:ext uri="{BB962C8B-B14F-4D97-AF65-F5344CB8AC3E}">
        <p14:creationId xmlns:p14="http://schemas.microsoft.com/office/powerpoint/2010/main" val="394493869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1110</TotalTime>
  <Words>1670</Words>
  <Application>Microsoft Office PowerPoint</Application>
  <PresentationFormat>Widescreen</PresentationFormat>
  <Paragraphs>379</Paragraphs>
  <Slides>36</Slides>
  <Notes>0</Notes>
  <HiddenSlides>16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Symbol</vt:lpstr>
      <vt:lpstr>Retrospect</vt:lpstr>
      <vt:lpstr>New York City Taxi  Fare Prediction</vt:lpstr>
      <vt:lpstr>Proposal</vt:lpstr>
      <vt:lpstr>Introduction</vt:lpstr>
      <vt:lpstr>Dataset</vt:lpstr>
      <vt:lpstr>Machine Learning Models Proposed </vt:lpstr>
      <vt:lpstr>Model Accuracy Metrics</vt:lpstr>
      <vt:lpstr>Machine Learning Pipeline</vt:lpstr>
      <vt:lpstr>Project Timeline</vt:lpstr>
      <vt:lpstr>Team Work</vt:lpstr>
      <vt:lpstr>Phase 1: New York City Taxi Fare Prediction</vt:lpstr>
      <vt:lpstr>Data </vt:lpstr>
      <vt:lpstr>Exploratory Data Analysis</vt:lpstr>
      <vt:lpstr>Data Cleanup</vt:lpstr>
      <vt:lpstr>Dots on the Map</vt:lpstr>
      <vt:lpstr>Feature Engineering</vt:lpstr>
      <vt:lpstr>Model Evaluation</vt:lpstr>
      <vt:lpstr>Kaggle Submission</vt:lpstr>
      <vt:lpstr>Next Steps – Phase 2</vt:lpstr>
      <vt:lpstr>Phase 2: New York City Taxi Fare Prediction</vt:lpstr>
      <vt:lpstr>What’s New? </vt:lpstr>
      <vt:lpstr>Execution Strategy</vt:lpstr>
      <vt:lpstr>Data Clean Up</vt:lpstr>
      <vt:lpstr>Feature Engineering</vt:lpstr>
      <vt:lpstr>Full Pipeline</vt:lpstr>
      <vt:lpstr>Model Evaluation</vt:lpstr>
      <vt:lpstr>Kaggle Submission</vt:lpstr>
      <vt:lpstr>What’s Next?</vt:lpstr>
      <vt:lpstr>Phase 3: New York City Taxi Fare Prediction</vt:lpstr>
      <vt:lpstr>What’s new?</vt:lpstr>
      <vt:lpstr>Execution Strategy</vt:lpstr>
      <vt:lpstr>KMeans Clustering</vt:lpstr>
      <vt:lpstr>Feature Selection</vt:lpstr>
      <vt:lpstr>Model Evaluation</vt:lpstr>
      <vt:lpstr>Kaggle Submission</vt:lpstr>
      <vt:lpstr>Final Verdict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M Khirey</dc:creator>
  <cp:lastModifiedBy>Zoya Pathan</cp:lastModifiedBy>
  <cp:revision>120</cp:revision>
  <dcterms:created xsi:type="dcterms:W3CDTF">2018-11-05T15:48:23Z</dcterms:created>
  <dcterms:modified xsi:type="dcterms:W3CDTF">2018-12-10T22:09:20Z</dcterms:modified>
</cp:coreProperties>
</file>